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526"/>
  <workbookPr codeName="ThisWorkbook" defaultThemeVersion="124226"/>
  <mc:AlternateContent xmlns:mc="http://schemas.openxmlformats.org/markup-compatibility/2006">
    <mc:Choice Requires="x15">
      <x15ac:absPath xmlns:x15ac="http://schemas.microsoft.com/office/spreadsheetml/2010/11/ac" url="C:\Users\darlingt\Downloads\"/>
    </mc:Choice>
  </mc:AlternateContent>
  <xr:revisionPtr revIDLastSave="0" documentId="13_ncr:1_{D097BFCD-C941-4EB5-AF0C-A44809D67876}" xr6:coauthVersionLast="47" xr6:coauthVersionMax="47" xr10:uidLastSave="{00000000-0000-0000-0000-000000000000}"/>
  <bookViews>
    <workbookView xWindow="-108" yWindow="-108" windowWidth="23256" windowHeight="12456" tabRatio="808" activeTab="3" xr2:uid="{00000000-000D-0000-FFFF-FFFF00000000}"/>
  </bookViews>
  <sheets>
    <sheet name="Version History" sheetId="13" r:id="rId1"/>
    <sheet name="General Information" sheetId="29" r:id="rId2"/>
    <sheet name="File Format Legend" sheetId="30" r:id="rId3"/>
    <sheet name="File Format" sheetId="31" r:id="rId4"/>
  </sheets>
  <definedNames>
    <definedName name="_xlnm._FilterDatabase" localSheetId="3" hidden="1">'File Format'!$A$11:$L$57</definedName>
  </definedNames>
  <calcPr calcId="191028"/>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7" i="30" l="1"/>
</calcChain>
</file>

<file path=xl/sharedStrings.xml><?xml version="1.0" encoding="utf-8"?>
<sst xmlns="http://schemas.openxmlformats.org/spreadsheetml/2006/main" count="416" uniqueCount="191">
  <si>
    <t>Version History</t>
  </si>
  <si>
    <t>Version Number</t>
  </si>
  <si>
    <t>Date</t>
  </si>
  <si>
    <t>Revision Notes</t>
  </si>
  <si>
    <t>Initial Draft Version</t>
  </si>
  <si>
    <t xml:space="preserve">Layout Contents </t>
  </si>
  <si>
    <t>Description</t>
  </si>
  <si>
    <t>This Interface layout contains the following sections (tabs):</t>
  </si>
  <si>
    <t>Version History:</t>
  </si>
  <si>
    <t>Log and track the version history of the layout.</t>
  </si>
  <si>
    <t>General Information:</t>
  </si>
  <si>
    <t>Contains information about the layout, its content and tabs.</t>
  </si>
  <si>
    <t>File Format Legend:</t>
  </si>
  <si>
    <t>Describes the column headings in the File Format Tab.</t>
  </si>
  <si>
    <t>File Format:</t>
  </si>
  <si>
    <t>The file format specifies the format in which data file is expected or sent by Florida PALM.</t>
  </si>
  <si>
    <t xml:space="preserve"> File Name</t>
  </si>
  <si>
    <t>Interface Overview</t>
  </si>
  <si>
    <t>Business &amp; Technical Information</t>
  </si>
  <si>
    <t>Module:</t>
  </si>
  <si>
    <t>Datafile Type:</t>
  </si>
  <si>
    <t>TXT</t>
  </si>
  <si>
    <t>End Point:</t>
  </si>
  <si>
    <t>sftp-test.flpalm.myfloridacfo.gov (For all testing needs)
sftp.flpalm.myfloridacfo.gov (Production)</t>
  </si>
  <si>
    <t>Access Details:</t>
  </si>
  <si>
    <t>Access credentials will be provided in a separate communication</t>
  </si>
  <si>
    <t>Security Protocol:</t>
  </si>
  <si>
    <t>SFTP (Secure Shell File Transfer Protocol)</t>
  </si>
  <si>
    <t>Authentication:</t>
  </si>
  <si>
    <t>Authorization:</t>
  </si>
  <si>
    <t>Authorized to access your data in Florida PALM.</t>
  </si>
  <si>
    <t>Request/Response:</t>
  </si>
  <si>
    <t>File Based Request/Response: Agency system will place the file on OCI MFT server by opening an SFTP connection and the SFTP response will be a Success or No Success depending on the successful transmission of the file.</t>
  </si>
  <si>
    <t>Sample Data Types</t>
  </si>
  <si>
    <t>Sample Data</t>
  </si>
  <si>
    <t>Sample Data Files are provided seperately.</t>
  </si>
  <si>
    <t>Sample Data File Name(s)</t>
  </si>
  <si>
    <t>This section describes the column headings in the File Format Tab. Please review this section to understand the column headers before proceeding to the next section (file format tab).</t>
  </si>
  <si>
    <t xml:space="preserve">Column Headings </t>
  </si>
  <si>
    <t>Field Name:</t>
  </si>
  <si>
    <t>Name of the Florida PALM data field in the layout.</t>
  </si>
  <si>
    <t>Record Type:</t>
  </si>
  <si>
    <t>Specifies the record type "Header" or "Detail" or other free form delineation applicable for the fields in the record.</t>
  </si>
  <si>
    <t>Field Type:</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Field Length:</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Required Field:</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Description:</t>
  </si>
  <si>
    <t>Business description of the field in the file format tab.</t>
  </si>
  <si>
    <t>Valid Values/Defaults:</t>
  </si>
  <si>
    <t>Processing Rules:</t>
  </si>
  <si>
    <t>Provides the Florida PALM specific processing rules. For example, lists rules, default values, date formats, etc., which will be utilized by the program to extract data that will be exchanged with Florida PALM.</t>
  </si>
  <si>
    <t>Interfacing System Field Mapping</t>
  </si>
  <si>
    <t>Use this section (if applicable) to map fields from the Interfacing system and make notes as you go along.</t>
  </si>
  <si>
    <t>Map the Interface source systems field name in the layout with your system.</t>
  </si>
  <si>
    <t>Map the Interface source systems field type in the layout with your system.</t>
  </si>
  <si>
    <t>Map the Interface source systems field length in the layout with your system.</t>
  </si>
  <si>
    <t>Notes:</t>
  </si>
  <si>
    <t>Make notes as you map the source system fields with Florida PALM fields.</t>
  </si>
  <si>
    <t>The file format below is the definition that represents the data structure of the file to be processed. It provides information which is helpful in writing the program/s that
extract or insert data  with Florida PALM.</t>
  </si>
  <si>
    <t>Field Name</t>
  </si>
  <si>
    <t>Record Type</t>
  </si>
  <si>
    <t xml:space="preserve"> Field Type</t>
  </si>
  <si>
    <t xml:space="preserve"> Field Length</t>
  </si>
  <si>
    <t>Required Field (Florida PALM)
Yes (Y), No (N), Conditional (C)</t>
  </si>
  <si>
    <t>Valid Values/Defaults</t>
  </si>
  <si>
    <t>Processing Rules</t>
  </si>
  <si>
    <t>Field Type</t>
  </si>
  <si>
    <t>Field Length</t>
  </si>
  <si>
    <t>Notes</t>
  </si>
  <si>
    <t>Service account or machine certificate will be used, which will be provided via a separate communication mechanism</t>
  </si>
  <si>
    <t>PCI006 - Inbound Project Details</t>
  </si>
  <si>
    <t>Inbound interface that provides project details from agency business systems.</t>
  </si>
  <si>
    <t>Project Costing</t>
  </si>
  <si>
    <t>PCI006-Sample Data.txt</t>
  </si>
  <si>
    <t>Lists valid values for the fields provided in this column. The data supplied (inbound) must conform to these values.</t>
  </si>
  <si>
    <t>PCI006 -Project Inbound Project Details - File format: (Pipe (|) Delimited TXT)</t>
  </si>
  <si>
    <t>Character</t>
  </si>
  <si>
    <t>Y</t>
  </si>
  <si>
    <t>N</t>
  </si>
  <si>
    <t>Status of the project as of current system date</t>
  </si>
  <si>
    <t>Example 73000</t>
  </si>
  <si>
    <t xml:space="preserve">Date </t>
  </si>
  <si>
    <t>730000000000005</t>
  </si>
  <si>
    <t>Identifier of the type of project</t>
  </si>
  <si>
    <t>This is a required field.  Failure to provide a valid Business Unit will result in an error preventing the Project from loading into Florida PALM. Business Unit should be a valid value in Florida PALM system</t>
  </si>
  <si>
    <t>This is a required field.
Failure to provide will result in an error preventing the Project from loading into Florida PALM.</t>
  </si>
  <si>
    <t>This is an Optional field if value is not provided it should be left blank</t>
  </si>
  <si>
    <t>The date format is MM/DD/YYYY
This is a required field.  Failure to provide a valid End Date will result in an error preventing the Project from loading into Florida PALM.</t>
  </si>
  <si>
    <t>This is a required field.  Failure to provide a valid status will result in an error preventing the Activity from loading into Florida PALM.</t>
  </si>
  <si>
    <t>Record Code</t>
  </si>
  <si>
    <t>Indicates Project Header information. This field is the row identifier and should be added at the start of each header row.</t>
  </si>
  <si>
    <t>This is a required field and failure to provide the data will result in an error preventing from loading into Florida PALM.</t>
  </si>
  <si>
    <t>Project</t>
  </si>
  <si>
    <t>Project Header</t>
  </si>
  <si>
    <t>Activity Header</t>
  </si>
  <si>
    <t>Indicates Activity Header information. This field is the row identifier and should be added at the start of each header row.</t>
  </si>
  <si>
    <t>Activity</t>
  </si>
  <si>
    <t>Project Type</t>
  </si>
  <si>
    <t>Filler 1</t>
  </si>
  <si>
    <t>Filler 2</t>
  </si>
  <si>
    <t>Filler 3</t>
  </si>
  <si>
    <t>Filler 4</t>
  </si>
  <si>
    <t>Filler 5</t>
  </si>
  <si>
    <t>Activity Type</t>
  </si>
  <si>
    <t>C</t>
  </si>
  <si>
    <t xml:space="preserve">Activity Type identify and group activities to facilitate analysis and reporting on similar activities across projects.
          </t>
  </si>
  <si>
    <t>Represents the Project ChartField which is used to capture a planned undertaking of something to be accomplished or produced, having a beginning and ending date, for which expenditures/costs and revenues are to be tracked.</t>
  </si>
  <si>
    <t>Represents the progress of a project and to assess progress at different levels of the project cycle.</t>
  </si>
  <si>
    <t>6 characters total with 2 decimal positions max.
Example: 50.25, 100.00</t>
  </si>
  <si>
    <t>Example: 06/01/2021</t>
  </si>
  <si>
    <t>Example: 12/31/2024</t>
  </si>
  <si>
    <t>This field is reserved for future use in Florida PALM.</t>
  </si>
  <si>
    <t>Default: Blank;</t>
  </si>
  <si>
    <t xml:space="preserve">Used to define an organization or organizational subset that is independent with regards to one or more accounting or operational functions for Project related ChartFields. </t>
  </si>
  <si>
    <t>Project User Field 1; Open text field available for agency use.</t>
  </si>
  <si>
    <t>Project User Field 2; Open text field available for agency use.</t>
  </si>
  <si>
    <t>Project User Field 3; Open text field available for agency use.</t>
  </si>
  <si>
    <t>Project User Field 4; Open text field available for agency use.</t>
  </si>
  <si>
    <t>Project User Field 5; Open text field available for agency use.</t>
  </si>
  <si>
    <t>Project User Field Amount 1; Field is available for agency use.</t>
  </si>
  <si>
    <t>Project User Field Amount 2; Field is available for agency use.</t>
  </si>
  <si>
    <t>Project User Field Amount 3; Field is available for agency use.</t>
  </si>
  <si>
    <t xml:space="preserve">Tracks specific tasks that make up a Project and records transactional details; a Project must have at least one associated Activity ID.
</t>
  </si>
  <si>
    <t xml:space="preserve">Examples: STDY - Study, 
DSGN - Design, 
CNSTR - Construction, 
MRKTG - Marketing,
PLAN - Planning,
Additional values will be provided by Florida PALM
</t>
  </si>
  <si>
    <t>Activity Description, used to provide brief description of the activity and also becomes the activity title.</t>
  </si>
  <si>
    <t>Example : 05/01/2021</t>
  </si>
  <si>
    <t>End Date of the Activity; can be equal or before to the Project End Date.</t>
  </si>
  <si>
    <t>Example : 05/31/2021</t>
  </si>
  <si>
    <t>Activity User Field 1; Open text field available for agency use.</t>
  </si>
  <si>
    <t>Activity User Field Amount 1; Field is available for agency use.</t>
  </si>
  <si>
    <t>This is a required field.
Failure to provide will result in an error preventing the Project Activity from loading into Florida PALM.</t>
  </si>
  <si>
    <t>Conditional, If the project is a FCO project this must be populated in the file. Other project types will bypass this validation.</t>
  </si>
  <si>
    <t>"Valid values will be provided by Florida PALM"
Ex: Y=Yes, N=No</t>
  </si>
  <si>
    <t xml:space="preserve">The date format is MM/DD/YYYY
This is a required field.  Failure to provide a valid Start Date will result in an error preventing the Project from loading into Florida PALM. Activity Start Date after the Activity or Project End Date will result in an error. </t>
  </si>
  <si>
    <t>The date format is MM/DD/YYYY
This is a required field.  Failure to provide a valid Start Date will result in an error preventing the Project from loading into Florida PALM. Project Start Date after the Project End Date will result in an error.</t>
  </si>
  <si>
    <t>Represents the project start date. The start date has to be before or equal to Project's Activity Start Date. Project Start Date should be before the Project End Date.</t>
  </si>
  <si>
    <t>Is this a Construction Project?</t>
  </si>
  <si>
    <t xml:space="preserve">H
</t>
  </si>
  <si>
    <t>This field is reserved for future use in Florida PALM. Any data submitted in this field will not be loaded into Florida PALM at this time.</t>
  </si>
  <si>
    <t>Project Description to briefly define the project's purpose. This field is also used as the Project's Title</t>
  </si>
  <si>
    <t>Represents the date that the project ends. The end date has to be greater than or equal to Project's Activity End Date.</t>
  </si>
  <si>
    <t>This will be a question in the file layout but will be reflected as an Event which will be configured in Florida PALM</t>
  </si>
  <si>
    <t>Start Date of the Activity; can be equal or greater than the Project Start Date. Activity Start Date should be before the Project and Activity End Date.</t>
  </si>
  <si>
    <t>Activity Description</t>
  </si>
  <si>
    <t>Project Description</t>
  </si>
  <si>
    <t>Project End Date</t>
  </si>
  <si>
    <t>Activity End Date</t>
  </si>
  <si>
    <t>Project Amount 1</t>
  </si>
  <si>
    <t>Activity Amount 1</t>
  </si>
  <si>
    <t>Project Status</t>
  </si>
  <si>
    <t>Project User 1</t>
  </si>
  <si>
    <t>Project User 2</t>
  </si>
  <si>
    <t>Project User 3</t>
  </si>
  <si>
    <t>Project User 4</t>
  </si>
  <si>
    <t>Project User 5</t>
  </si>
  <si>
    <t>Project Amount 2</t>
  </si>
  <si>
    <t>Project Amount 3</t>
  </si>
  <si>
    <t>Project Percent Complete</t>
  </si>
  <si>
    <t>Project Start Date</t>
  </si>
  <si>
    <t>Is the Project Under Contract?</t>
  </si>
  <si>
    <t>PC Business Unit</t>
  </si>
  <si>
    <t>Activity Status</t>
  </si>
  <si>
    <t>Activity Start Date</t>
  </si>
  <si>
    <t>Activity User 1</t>
  </si>
  <si>
    <t>Activity User 2</t>
  </si>
  <si>
    <t>Activity User 3</t>
  </si>
  <si>
    <t>Activity User 4</t>
  </si>
  <si>
    <t>Activity User 5</t>
  </si>
  <si>
    <t>Activity Amount 2</t>
  </si>
  <si>
    <t>Activity Amount 3</t>
  </si>
  <si>
    <t>A= Active, C - Closed, F-Frozen, H - Hold, P-Pending, R-PreClose, S- Pre-Award.</t>
  </si>
  <si>
    <t xml:space="preserve">A
</t>
  </si>
  <si>
    <t>The Activity Type field is not required.</t>
  </si>
  <si>
    <t>Updated Activity Type from Required to Not Required</t>
  </si>
  <si>
    <t>Signed Number</t>
  </si>
  <si>
    <t>Number</t>
  </si>
  <si>
    <t>Maximum of 23 characters, with a breakdown as follows:
19 integers
2 decimals
1 decimal point
1 (-) sign
23 Total
Example: 10432.89
Default: Blank</t>
  </si>
  <si>
    <t>&lt;Agency&gt;_PCI006_&lt;D&gt;_Agency Business System(3)char_YYYYMMDD-HHMM.Extension</t>
  </si>
  <si>
    <t>Updated Activity Description Processing Rules for ALL CAPS and updated processing rules for project status</t>
  </si>
  <si>
    <t>This is a required field.  Failure to provide a Description will result in an error preventing the Project from loading into Florida PALM. This field is CASE SENSITIVE, IT MUST BE IN ALL CAPS.</t>
  </si>
  <si>
    <t>This is a required field.  Failure to provide a valid status will result in an error preventing the Project from loading into Florida PALM. New Project will only accept "Active" status values. Existing Project will accept all valid project status listed in the Values.</t>
  </si>
  <si>
    <t xml:space="preserve">A= Active, I = Inactive </t>
  </si>
  <si>
    <t>This is a required field.  Failure to provide a valid Project Type will result in an error preventing the Project from loading into Florida PALM.</t>
  </si>
  <si>
    <t xml:space="preserve">Example: FCO - Fixed Capital Outlay
GRANT - Grant
OPER - Operating
IT - Information Technology
ADMIN - Administrative
EDUC - Educational
CMNTY - Community
</t>
  </si>
  <si>
    <t>Example: NETWORK UPGRADE</t>
  </si>
  <si>
    <t>Update Processing Rules for Project Status to provide more clarity and updated example for Project and Activity Status</t>
  </si>
  <si>
    <t>Example: ALLAD - ALL COSTS ADMIN, FCO1 - DESIGN, GY01 - YEAR 1, M006 - MATCH FRINGE BENEFITS
Additional valid values will be provided by Florida PALM.</t>
  </si>
  <si>
    <t>Update project types to include actual values instead of mock examples. Also updated Project Description Example and Activity examples to include the uppercase values.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9"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b/>
      <sz val="11"/>
      <color rgb="FF000000"/>
      <name val="Arial"/>
      <family val="2"/>
    </font>
    <font>
      <b/>
      <sz val="18"/>
      <name val="Arial"/>
      <family val="2"/>
    </font>
    <font>
      <sz val="11"/>
      <color rgb="FF000000"/>
      <name val="Arial"/>
      <family val="2"/>
    </font>
    <font>
      <sz val="8"/>
      <name val="Calibri"/>
      <family val="2"/>
      <scheme val="minor"/>
    </font>
    <font>
      <sz val="11"/>
      <color indexed="8"/>
      <name val="Arial"/>
      <family val="2"/>
    </font>
    <font>
      <sz val="11"/>
      <color rgb="FFFF0000"/>
      <name val="Arial"/>
      <family val="2"/>
    </font>
    <font>
      <sz val="11"/>
      <color rgb="FF161513"/>
      <name val="Arial"/>
      <family val="2"/>
    </font>
  </fonts>
  <fills count="10">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22"/>
        <bgColor indexed="64"/>
      </patternFill>
    </fill>
    <fill>
      <patternFill patternType="solid">
        <fgColor theme="0" tint="-0.249977111117893"/>
        <bgColor indexed="64"/>
      </patternFill>
    </fill>
  </fills>
  <borders count="14">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medium">
        <color indexed="64"/>
      </left>
      <right/>
      <top style="medium">
        <color indexed="64"/>
      </top>
      <bottom style="thin">
        <color indexed="64"/>
      </bottom>
      <diagonal/>
    </border>
    <border>
      <left/>
      <right/>
      <top style="medium">
        <color indexed="64"/>
      </top>
      <bottom style="thin">
        <color indexed="64"/>
      </bottom>
      <diagonal/>
    </border>
    <border>
      <left/>
      <right style="medium">
        <color indexed="64"/>
      </right>
      <top style="medium">
        <color indexed="64"/>
      </top>
      <bottom style="thin">
        <color indexed="64"/>
      </bottom>
      <diagonal/>
    </border>
    <border>
      <left style="thin">
        <color indexed="64"/>
      </left>
      <right style="thin">
        <color indexed="64"/>
      </right>
      <top/>
      <bottom style="thin">
        <color indexed="64"/>
      </bottom>
      <diagonal/>
    </border>
    <border>
      <left style="thin">
        <color indexed="64"/>
      </left>
      <right style="thin">
        <color indexed="64"/>
      </right>
      <top style="thin">
        <color indexed="64"/>
      </top>
      <bottom/>
      <diagonal/>
    </border>
    <border>
      <left/>
      <right style="thin">
        <color indexed="64"/>
      </right>
      <top/>
      <bottom style="thin">
        <color indexed="64"/>
      </bottom>
      <diagonal/>
    </border>
    <border>
      <left style="medium">
        <color indexed="64"/>
      </left>
      <right style="thin">
        <color indexed="64"/>
      </right>
      <top style="thin">
        <color indexed="64"/>
      </top>
      <bottom style="thin">
        <color indexed="64"/>
      </bottom>
      <diagonal/>
    </border>
  </borders>
  <cellStyleXfs count="20">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6" fillId="0" borderId="0"/>
    <xf numFmtId="0" fontId="6" fillId="0" borderId="0"/>
    <xf numFmtId="0" fontId="2" fillId="0" borderId="0"/>
    <xf numFmtId="0" fontId="2" fillId="0" borderId="0"/>
    <xf numFmtId="0" fontId="6" fillId="0" borderId="0"/>
  </cellStyleXfs>
  <cellXfs count="94">
    <xf numFmtId="0" fontId="0" fillId="0" borderId="0" xfId="0"/>
    <xf numFmtId="0" fontId="6" fillId="0" borderId="0" xfId="0" applyFont="1"/>
    <xf numFmtId="0" fontId="6" fillId="0" borderId="0" xfId="15"/>
    <xf numFmtId="0" fontId="6" fillId="0" borderId="2" xfId="15" applyBorder="1"/>
    <xf numFmtId="0" fontId="0" fillId="2" borderId="0" xfId="0" applyFill="1"/>
    <xf numFmtId="0" fontId="8" fillId="5" borderId="2" xfId="1" applyFont="1" applyFill="1" applyBorder="1" applyAlignment="1">
      <alignment horizontal="left" vertical="top" wrapText="1"/>
    </xf>
    <xf numFmtId="0" fontId="9" fillId="2" borderId="0" xfId="1" applyFont="1" applyFill="1"/>
    <xf numFmtId="0" fontId="6" fillId="2" borderId="0" xfId="0" applyFont="1" applyFill="1"/>
    <xf numFmtId="0" fontId="8" fillId="2" borderId="0" xfId="8" applyFont="1" applyFill="1" applyAlignment="1">
      <alignment vertical="top"/>
    </xf>
    <xf numFmtId="0" fontId="7" fillId="4" borderId="2" xfId="8" applyFont="1" applyFill="1" applyBorder="1" applyAlignment="1">
      <alignment vertical="top" wrapText="1"/>
    </xf>
    <xf numFmtId="0" fontId="11" fillId="2" borderId="0" xfId="0" applyFont="1" applyFill="1"/>
    <xf numFmtId="0" fontId="10" fillId="2" borderId="0" xfId="0" applyFont="1" applyFill="1" applyAlignment="1">
      <alignment horizontal="center"/>
    </xf>
    <xf numFmtId="0" fontId="8" fillId="8" borderId="2" xfId="0" applyFont="1" applyFill="1" applyBorder="1" applyAlignment="1">
      <alignment horizontal="left" vertical="top" wrapText="1"/>
    </xf>
    <xf numFmtId="0" fontId="7" fillId="7" borderId="2" xfId="0" applyFont="1" applyFill="1" applyBorder="1" applyAlignment="1">
      <alignment vertical="top" wrapText="1"/>
    </xf>
    <xf numFmtId="0" fontId="7" fillId="0" borderId="0" xfId="0" applyFont="1" applyAlignment="1">
      <alignment vertical="top" wrapText="1"/>
    </xf>
    <xf numFmtId="0" fontId="6" fillId="2" borderId="2" xfId="0" applyFont="1" applyFill="1" applyBorder="1"/>
    <xf numFmtId="0" fontId="8" fillId="5" borderId="2" xfId="15" applyFont="1" applyFill="1" applyBorder="1" applyAlignment="1">
      <alignment horizontal="left" vertical="center"/>
    </xf>
    <xf numFmtId="0" fontId="6" fillId="0" borderId="2" xfId="15" applyBorder="1" applyAlignment="1">
      <alignment horizontal="left"/>
    </xf>
    <xf numFmtId="0" fontId="6" fillId="0" borderId="2" xfId="15" applyBorder="1" applyAlignment="1">
      <alignment horizontal="left" vertical="top" wrapText="1"/>
    </xf>
    <xf numFmtId="0" fontId="11" fillId="2" borderId="0" xfId="1" applyFont="1" applyFill="1"/>
    <xf numFmtId="0" fontId="8" fillId="2" borderId="2" xfId="8" applyFont="1" applyFill="1" applyBorder="1" applyAlignment="1">
      <alignment horizontal="left" vertical="top"/>
    </xf>
    <xf numFmtId="0" fontId="6" fillId="2" borderId="2" xfId="0" applyFont="1" applyFill="1" applyBorder="1" applyAlignment="1">
      <alignment vertical="top"/>
    </xf>
    <xf numFmtId="0" fontId="12" fillId="6" borderId="2" xfId="0" applyFont="1" applyFill="1" applyBorder="1" applyAlignment="1">
      <alignment horizontal="left" vertical="center" wrapText="1"/>
    </xf>
    <xf numFmtId="0" fontId="6" fillId="0" borderId="2" xfId="0" applyFont="1" applyBorder="1" applyAlignment="1">
      <alignment vertical="center" wrapText="1"/>
    </xf>
    <xf numFmtId="0" fontId="13" fillId="2" borderId="0" xfId="0" applyFont="1" applyFill="1"/>
    <xf numFmtId="0" fontId="7" fillId="4" borderId="0" xfId="0" applyFont="1" applyFill="1"/>
    <xf numFmtId="0" fontId="7" fillId="4" borderId="2" xfId="0" applyFont="1" applyFill="1" applyBorder="1"/>
    <xf numFmtId="0" fontId="10" fillId="2" borderId="2" xfId="18" applyFont="1" applyFill="1" applyBorder="1" applyAlignment="1">
      <alignment vertical="top"/>
    </xf>
    <xf numFmtId="0" fontId="11" fillId="2" borderId="2" xfId="18" applyFont="1" applyFill="1" applyBorder="1" applyAlignment="1">
      <alignment vertical="top" wrapText="1"/>
    </xf>
    <xf numFmtId="0" fontId="11" fillId="2" borderId="2" xfId="18" applyFont="1" applyFill="1" applyBorder="1" applyAlignment="1">
      <alignment vertical="top"/>
    </xf>
    <xf numFmtId="0" fontId="8" fillId="2" borderId="2" xfId="0" applyFont="1" applyFill="1" applyBorder="1"/>
    <xf numFmtId="0" fontId="7" fillId="4" borderId="2" xfId="8" applyFont="1" applyFill="1" applyBorder="1" applyAlignment="1">
      <alignment vertical="top"/>
    </xf>
    <xf numFmtId="0" fontId="10" fillId="9" borderId="2" xfId="8" applyFont="1" applyFill="1" applyBorder="1" applyAlignment="1">
      <alignment vertical="top"/>
    </xf>
    <xf numFmtId="0" fontId="6" fillId="0" borderId="2" xfId="0" applyFont="1" applyBorder="1" applyAlignment="1">
      <alignment vertical="top"/>
    </xf>
    <xf numFmtId="0" fontId="7" fillId="0" borderId="2" xfId="8" applyFont="1" applyBorder="1" applyAlignment="1">
      <alignment vertical="top"/>
    </xf>
    <xf numFmtId="0" fontId="7" fillId="4" borderId="2" xfId="8" applyFont="1" applyFill="1" applyBorder="1" applyAlignment="1">
      <alignment horizontal="left" vertical="top" wrapText="1"/>
    </xf>
    <xf numFmtId="0" fontId="6" fillId="2" borderId="2" xfId="8" applyFont="1" applyFill="1" applyBorder="1" applyAlignment="1">
      <alignment vertical="top" wrapText="1"/>
    </xf>
    <xf numFmtId="0" fontId="6" fillId="2" borderId="2" xfId="0" applyFont="1" applyFill="1" applyBorder="1" applyAlignment="1">
      <alignment vertical="top" wrapText="1"/>
    </xf>
    <xf numFmtId="0" fontId="10" fillId="2" borderId="2" xfId="1" applyFont="1" applyFill="1" applyBorder="1"/>
    <xf numFmtId="0" fontId="10" fillId="2" borderId="2" xfId="1" applyFont="1" applyFill="1" applyBorder="1" applyAlignment="1">
      <alignment vertical="top"/>
    </xf>
    <xf numFmtId="0" fontId="14" fillId="0" borderId="0" xfId="0" applyFont="1"/>
    <xf numFmtId="0" fontId="7" fillId="4" borderId="3" xfId="0" applyFont="1" applyFill="1" applyBorder="1" applyAlignment="1">
      <alignment horizontal="left" vertical="top" wrapText="1"/>
    </xf>
    <xf numFmtId="0" fontId="6" fillId="0" borderId="2" xfId="0" applyFont="1" applyBorder="1" applyAlignment="1">
      <alignment horizontal="left" vertical="top" wrapText="1"/>
    </xf>
    <xf numFmtId="0" fontId="6" fillId="0" borderId="6" xfId="0" applyFont="1" applyBorder="1" applyAlignment="1">
      <alignment horizontal="left" vertical="top" wrapText="1"/>
    </xf>
    <xf numFmtId="0" fontId="6" fillId="0" borderId="2" xfId="0" applyFont="1" applyBorder="1" applyAlignment="1">
      <alignment vertical="top" wrapText="1"/>
    </xf>
    <xf numFmtId="0" fontId="6" fillId="0" borderId="2" xfId="0" applyFont="1" applyBorder="1"/>
    <xf numFmtId="0" fontId="11" fillId="2" borderId="2" xfId="0" applyFont="1" applyFill="1" applyBorder="1" applyAlignment="1">
      <alignment horizontal="left" vertical="top" wrapText="1"/>
    </xf>
    <xf numFmtId="0" fontId="6" fillId="2" borderId="2" xfId="0" applyFont="1" applyFill="1" applyBorder="1" applyAlignment="1">
      <alignment horizontal="left" vertical="top" wrapText="1"/>
    </xf>
    <xf numFmtId="0" fontId="6" fillId="0" borderId="10" xfId="0" applyFont="1" applyBorder="1" applyAlignment="1">
      <alignment vertical="top" wrapText="1"/>
    </xf>
    <xf numFmtId="0" fontId="11" fillId="0" borderId="2" xfId="0" applyFont="1" applyBorder="1" applyAlignment="1">
      <alignment vertical="top" wrapText="1"/>
    </xf>
    <xf numFmtId="0" fontId="11" fillId="0" borderId="2" xfId="0" applyFont="1" applyBorder="1" applyAlignment="1">
      <alignment horizontal="left" vertical="top" wrapText="1"/>
    </xf>
    <xf numFmtId="0" fontId="11" fillId="0" borderId="2" xfId="15" applyFont="1" applyBorder="1" applyAlignment="1">
      <alignment horizontal="left" vertical="top" wrapText="1"/>
    </xf>
    <xf numFmtId="0" fontId="11" fillId="0" borderId="2" xfId="0" applyFont="1" applyBorder="1" applyAlignment="1">
      <alignment vertical="top"/>
    </xf>
    <xf numFmtId="0" fontId="10" fillId="2" borderId="2" xfId="8" applyFont="1" applyFill="1" applyBorder="1" applyAlignment="1">
      <alignment vertical="top"/>
    </xf>
    <xf numFmtId="0" fontId="17" fillId="0" borderId="0" xfId="0" applyFont="1"/>
    <xf numFmtId="49" fontId="6" fillId="0" borderId="2" xfId="0" applyNumberFormat="1" applyFont="1" applyBorder="1" applyAlignment="1">
      <alignment horizontal="left" vertical="top" wrapText="1"/>
    </xf>
    <xf numFmtId="0" fontId="17" fillId="2" borderId="0" xfId="0" applyFont="1" applyFill="1"/>
    <xf numFmtId="14" fontId="6" fillId="0" borderId="2" xfId="15" applyNumberFormat="1" applyBorder="1"/>
    <xf numFmtId="0" fontId="6" fillId="0" borderId="2" xfId="15" applyBorder="1" applyAlignment="1">
      <alignment horizontal="left" wrapText="1"/>
    </xf>
    <xf numFmtId="0" fontId="6" fillId="0" borderId="11" xfId="0" applyFont="1" applyBorder="1" applyAlignment="1">
      <alignment horizontal="left" vertical="top" wrapText="1"/>
    </xf>
    <xf numFmtId="0" fontId="11" fillId="0" borderId="10" xfId="15" applyFont="1" applyBorder="1" applyAlignment="1">
      <alignment horizontal="left" vertical="top" wrapText="1"/>
    </xf>
    <xf numFmtId="0" fontId="6" fillId="0" borderId="2" xfId="0" applyFont="1" applyBorder="1" applyAlignment="1">
      <alignment horizontal="left"/>
    </xf>
    <xf numFmtId="49" fontId="11" fillId="0" borderId="2" xfId="0" applyNumberFormat="1" applyFont="1" applyBorder="1" applyAlignment="1">
      <alignment horizontal="left" vertical="top" wrapText="1"/>
    </xf>
    <xf numFmtId="0" fontId="11" fillId="0" borderId="12" xfId="0" applyFont="1" applyBorder="1" applyAlignment="1">
      <alignment horizontal="left" vertical="top" wrapText="1"/>
    </xf>
    <xf numFmtId="0" fontId="16" fillId="0" borderId="10" xfId="15" applyFont="1" applyBorder="1" applyAlignment="1">
      <alignment horizontal="left" vertical="top" wrapText="1"/>
    </xf>
    <xf numFmtId="0" fontId="16" fillId="0" borderId="2" xfId="15" applyFont="1" applyBorder="1" applyAlignment="1">
      <alignment horizontal="left" vertical="top" wrapText="1"/>
    </xf>
    <xf numFmtId="0" fontId="18" fillId="0" borderId="0" xfId="0" applyFont="1" applyAlignment="1">
      <alignment horizontal="left"/>
    </xf>
    <xf numFmtId="0" fontId="16" fillId="0" borderId="2" xfId="15" applyFont="1" applyBorder="1" applyAlignment="1">
      <alignment vertical="top" wrapText="1"/>
    </xf>
    <xf numFmtId="0" fontId="11" fillId="2" borderId="2" xfId="1" applyFont="1" applyFill="1" applyBorder="1" applyAlignment="1">
      <alignment horizontal="left" vertical="top" wrapText="1"/>
    </xf>
    <xf numFmtId="0" fontId="11" fillId="0" borderId="2" xfId="1" applyFont="1" applyBorder="1" applyAlignment="1">
      <alignment horizontal="left" vertical="top" wrapText="1"/>
    </xf>
    <xf numFmtId="0" fontId="11" fillId="0" borderId="13" xfId="0" applyFont="1" applyBorder="1" applyAlignment="1">
      <alignment vertical="top" wrapText="1"/>
    </xf>
    <xf numFmtId="0" fontId="6" fillId="2" borderId="2" xfId="1" applyFont="1" applyFill="1" applyBorder="1" applyAlignment="1">
      <alignment horizontal="left" vertical="top" wrapText="1"/>
    </xf>
    <xf numFmtId="0" fontId="6" fillId="0" borderId="4" xfId="0" applyFont="1" applyBorder="1" applyAlignment="1">
      <alignment vertical="top" wrapText="1"/>
    </xf>
    <xf numFmtId="0" fontId="0" fillId="0" borderId="2" xfId="0" applyBorder="1"/>
    <xf numFmtId="0" fontId="11" fillId="0" borderId="10" xfId="0" applyFont="1" applyBorder="1" applyAlignment="1">
      <alignment vertical="top" wrapText="1"/>
    </xf>
    <xf numFmtId="0" fontId="6" fillId="0" borderId="10" xfId="0" applyFont="1" applyBorder="1" applyAlignment="1">
      <alignment horizontal="left" vertical="top" wrapText="1"/>
    </xf>
    <xf numFmtId="0" fontId="11" fillId="0" borderId="10" xfId="0" applyFont="1" applyBorder="1" applyAlignment="1">
      <alignment horizontal="left" vertical="top" wrapText="1"/>
    </xf>
    <xf numFmtId="0" fontId="11" fillId="0" borderId="10" xfId="0" quotePrefix="1" applyFont="1" applyBorder="1" applyAlignment="1">
      <alignment horizontal="left" vertical="top" wrapText="1"/>
    </xf>
    <xf numFmtId="0" fontId="6" fillId="0" borderId="10" xfId="0" applyFont="1" applyBorder="1"/>
    <xf numFmtId="0" fontId="14" fillId="2" borderId="2" xfId="0" applyFont="1" applyFill="1" applyBorder="1" applyAlignment="1">
      <alignment horizontal="left" vertical="top" wrapText="1"/>
    </xf>
    <xf numFmtId="0" fontId="11" fillId="0" borderId="2" xfId="0" applyFont="1" applyBorder="1"/>
    <xf numFmtId="0" fontId="11" fillId="0" borderId="6" xfId="0" applyFont="1" applyBorder="1" applyAlignment="1">
      <alignment horizontal="left" vertical="top" wrapText="1"/>
    </xf>
    <xf numFmtId="0" fontId="6" fillId="0" borderId="2" xfId="15" applyBorder="1" applyAlignment="1">
      <alignment horizontal="right"/>
    </xf>
    <xf numFmtId="14" fontId="6" fillId="0" borderId="2" xfId="15" applyNumberFormat="1" applyBorder="1" applyAlignment="1">
      <alignment horizontal="right"/>
    </xf>
    <xf numFmtId="0" fontId="7" fillId="4" borderId="0" xfId="15" applyFont="1" applyFill="1" applyAlignment="1">
      <alignment horizontal="left"/>
    </xf>
    <xf numFmtId="0" fontId="11" fillId="2" borderId="2" xfId="1" applyFont="1" applyFill="1" applyBorder="1" applyAlignment="1">
      <alignment horizontal="left"/>
    </xf>
    <xf numFmtId="0" fontId="11" fillId="2" borderId="0" xfId="0" applyFont="1" applyFill="1" applyAlignment="1">
      <alignment horizontal="left" vertical="top" wrapText="1"/>
    </xf>
    <xf numFmtId="0" fontId="11" fillId="2" borderId="2" xfId="0" applyFont="1" applyFill="1" applyBorder="1" applyAlignment="1">
      <alignment horizontal="left"/>
    </xf>
    <xf numFmtId="0" fontId="7" fillId="4" borderId="7" xfId="0" applyFont="1" applyFill="1" applyBorder="1" applyAlignment="1">
      <alignment horizontal="left" vertical="top" wrapText="1"/>
    </xf>
    <xf numFmtId="0" fontId="7" fillId="4" borderId="8" xfId="0" applyFont="1" applyFill="1" applyBorder="1" applyAlignment="1">
      <alignment horizontal="left" vertical="top" wrapText="1"/>
    </xf>
    <xf numFmtId="0" fontId="7" fillId="4" borderId="9" xfId="0" applyFont="1" applyFill="1" applyBorder="1" applyAlignment="1">
      <alignment horizontal="left" vertical="top" wrapText="1"/>
    </xf>
    <xf numFmtId="0" fontId="7" fillId="7" borderId="4" xfId="0" applyFont="1" applyFill="1" applyBorder="1" applyAlignment="1">
      <alignment horizontal="center" vertical="top" wrapText="1"/>
    </xf>
    <xf numFmtId="0" fontId="7" fillId="7" borderId="5" xfId="0" applyFont="1" applyFill="1" applyBorder="1" applyAlignment="1">
      <alignment horizontal="center" vertical="top" wrapText="1"/>
    </xf>
    <xf numFmtId="0" fontId="7" fillId="7" borderId="6" xfId="0" applyFont="1" applyFill="1" applyBorder="1" applyAlignment="1">
      <alignment horizontal="center" vertical="top" wrapText="1"/>
    </xf>
  </cellXfs>
  <cellStyles count="20">
    <cellStyle name="Normal" xfId="0" builtinId="0"/>
    <cellStyle name="Normal 2" xfId="1" xr:uid="{00000000-0005-0000-0000-000001000000}"/>
    <cellStyle name="Normal 3" xfId="8" xr:uid="{00000000-0005-0000-0000-000002000000}"/>
    <cellStyle name="Normal 4" xfId="15" xr:uid="{4AC97C70-4FA3-401C-9B57-AE12D1F8D070}"/>
    <cellStyle name="Normal 4 2" xfId="16" xr:uid="{0A2F343F-6451-43F0-957A-AA3011B028CA}"/>
    <cellStyle name="Normal 4 3" xfId="19" xr:uid="{BEB0F2C0-4649-4EB4-BA50-E7F55C7FCA12}"/>
    <cellStyle name="Normal 5" xfId="18" xr:uid="{371B6315-0600-4F6E-9E1C-9C7111657169}"/>
    <cellStyle name="Normal 6" xfId="17" xr:uid="{2C30BF41-3224-4F81-8EB1-BB1791039667}"/>
    <cellStyle name="PSChar" xfId="2" xr:uid="{00000000-0005-0000-0000-000003000000}"/>
    <cellStyle name="PSChar 2" xfId="9" xr:uid="{00000000-0005-0000-0000-000004000000}"/>
    <cellStyle name="PSDate" xfId="3" xr:uid="{00000000-0005-0000-0000-000005000000}"/>
    <cellStyle name="PSDate 2" xfId="10" xr:uid="{00000000-0005-0000-0000-000006000000}"/>
    <cellStyle name="PSDec" xfId="4" xr:uid="{00000000-0005-0000-0000-000007000000}"/>
    <cellStyle name="PSDec 2" xfId="11" xr:uid="{00000000-0005-0000-0000-000008000000}"/>
    <cellStyle name="PSHeading" xfId="5" xr:uid="{00000000-0005-0000-0000-000009000000}"/>
    <cellStyle name="PSHeading 2" xfId="12" xr:uid="{00000000-0005-0000-0000-00000A000000}"/>
    <cellStyle name="PSInt" xfId="6" xr:uid="{00000000-0005-0000-0000-00000B000000}"/>
    <cellStyle name="PSInt 2" xfId="13" xr:uid="{00000000-0005-0000-0000-00000C000000}"/>
    <cellStyle name="PSSpacer" xfId="7" xr:uid="{00000000-0005-0000-0000-00000D000000}"/>
    <cellStyle name="PSSpacer 2" xfId="14" xr:uid="{00000000-0005-0000-0000-00000E000000}"/>
  </cellStyles>
  <dxfs count="1">
    <dxf>
      <font>
        <color rgb="FF9C0006"/>
      </font>
      <fill>
        <patternFill>
          <bgColor rgb="FFFFC7CE"/>
        </patternFill>
      </fill>
    </dxf>
  </dxfs>
  <tableStyles count="0" defaultTableStyle="TableStyleMedium2" defaultPivotStyle="PivotStyleLight16"/>
  <colors>
    <mruColors>
      <color rgb="FF000000"/>
      <color rgb="FFCCFFCC"/>
      <color rgb="FF03304B"/>
      <color rgb="FF22658A"/>
      <color rgb="FFE2E2E2"/>
      <color rgb="FF00FFFF"/>
      <color rgb="FF66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alcChain" Target="calcChain.xml"/><Relationship Id="rId3" Type="http://schemas.openxmlformats.org/officeDocument/2006/relationships/worksheet" Target="worksheets/sheet3.xml"/><Relationship Id="rId7" Type="http://schemas.openxmlformats.org/officeDocument/2006/relationships/sharedStrings" Target="sharedStrings.xml"/><Relationship Id="rId12" Type="http://schemas.openxmlformats.org/officeDocument/2006/relationships/customXml" Target="../customXml/item4.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tyles" Target="styles.xml"/><Relationship Id="rId11" Type="http://schemas.openxmlformats.org/officeDocument/2006/relationships/customXml" Target="../customXml/item3.xml"/><Relationship Id="rId5" Type="http://schemas.openxmlformats.org/officeDocument/2006/relationships/theme" Target="theme/theme1.xml"/><Relationship Id="rId10"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customXml" Target="../customXml/item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2077405</xdr:colOff>
      <xdr:row>5</xdr:row>
      <xdr:rowOff>8057</xdr:rowOff>
    </xdr:to>
    <xdr:pic>
      <xdr:nvPicPr>
        <xdr:cNvPr id="4" name="Picture 3">
          <a:extLst>
            <a:ext uri="{FF2B5EF4-FFF2-40B4-BE49-F238E27FC236}">
              <a16:creationId xmlns:a16="http://schemas.microsoft.com/office/drawing/2014/main" id="{00000000-0008-0000-00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15755" cy="916107"/>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3941130</xdr:colOff>
      <xdr:row>4</xdr:row>
      <xdr:rowOff>189032</xdr:rowOff>
    </xdr:to>
    <xdr:pic>
      <xdr:nvPicPr>
        <xdr:cNvPr id="4" name="Picture 3">
          <a:extLst>
            <a:ext uri="{FF2B5EF4-FFF2-40B4-BE49-F238E27FC236}">
              <a16:creationId xmlns:a16="http://schemas.microsoft.com/office/drawing/2014/main" id="{00000000-0008-0000-01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1455105</xdr:colOff>
      <xdr:row>4</xdr:row>
      <xdr:rowOff>163632</xdr:rowOff>
    </xdr:to>
    <xdr:pic>
      <xdr:nvPicPr>
        <xdr:cNvPr id="4" name="Picture 3">
          <a:extLst>
            <a:ext uri="{FF2B5EF4-FFF2-40B4-BE49-F238E27FC236}">
              <a16:creationId xmlns:a16="http://schemas.microsoft.com/office/drawing/2014/main" id="{00000000-0008-0000-02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188986</xdr:colOff>
      <xdr:row>5</xdr:row>
      <xdr:rowOff>648</xdr:rowOff>
    </xdr:to>
    <xdr:pic>
      <xdr:nvPicPr>
        <xdr:cNvPr id="2" name="Picture 1">
          <a:extLst>
            <a:ext uri="{FF2B5EF4-FFF2-40B4-BE49-F238E27FC236}">
              <a16:creationId xmlns:a16="http://schemas.microsoft.com/office/drawing/2014/main" id="{555A903E-4FE2-4B99-8082-5B573A9D199F}"/>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95836" cy="881182"/>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F4B25F-C76F-44E2-AFF9-F29AEF3A4B0C}">
  <sheetPr codeName="Sheet1"/>
  <dimension ref="A7:C18"/>
  <sheetViews>
    <sheetView showGridLines="0" zoomScaleNormal="100" zoomScalePageLayoutView="80" workbookViewId="0">
      <selection activeCell="C13" sqref="C13"/>
    </sheetView>
  </sheetViews>
  <sheetFormatPr defaultColWidth="8.5546875" defaultRowHeight="13.8" x14ac:dyDescent="0.25"/>
  <cols>
    <col min="1" max="1" width="17" style="2" customWidth="1"/>
    <col min="2" max="2" width="13.5546875" style="2" customWidth="1"/>
    <col min="3" max="3" width="72.44140625" style="2" customWidth="1"/>
    <col min="4" max="16384" width="8.5546875" style="2"/>
  </cols>
  <sheetData>
    <row r="7" spans="1:3" x14ac:dyDescent="0.25">
      <c r="A7" s="84" t="s">
        <v>0</v>
      </c>
      <c r="B7" s="84"/>
      <c r="C7" s="84"/>
    </row>
    <row r="8" spans="1:3" x14ac:dyDescent="0.25">
      <c r="A8" s="16" t="s">
        <v>1</v>
      </c>
      <c r="B8" s="16" t="s">
        <v>2</v>
      </c>
      <c r="C8" s="16" t="s">
        <v>3</v>
      </c>
    </row>
    <row r="9" spans="1:3" x14ac:dyDescent="0.25">
      <c r="A9" s="3">
        <v>0.1</v>
      </c>
      <c r="B9" s="57">
        <v>45363</v>
      </c>
      <c r="C9" s="17" t="s">
        <v>4</v>
      </c>
    </row>
    <row r="10" spans="1:3" x14ac:dyDescent="0.25">
      <c r="A10" s="3">
        <v>0.2</v>
      </c>
      <c r="B10" s="57">
        <v>45568</v>
      </c>
      <c r="C10" s="18" t="s">
        <v>176</v>
      </c>
    </row>
    <row r="11" spans="1:3" ht="27.6" x14ac:dyDescent="0.25">
      <c r="A11" s="3">
        <v>0.3</v>
      </c>
      <c r="B11" s="57">
        <v>45911</v>
      </c>
      <c r="C11" s="58" t="s">
        <v>181</v>
      </c>
    </row>
    <row r="12" spans="1:3" ht="27.6" x14ac:dyDescent="0.25">
      <c r="A12" s="3">
        <v>0.4</v>
      </c>
      <c r="B12" s="57">
        <v>45931</v>
      </c>
      <c r="C12" s="58" t="s">
        <v>188</v>
      </c>
    </row>
    <row r="13" spans="1:3" ht="41.4" x14ac:dyDescent="0.25">
      <c r="A13" s="82">
        <v>0.5</v>
      </c>
      <c r="B13" s="83">
        <v>45933</v>
      </c>
      <c r="C13" s="58" t="s">
        <v>190</v>
      </c>
    </row>
    <row r="14" spans="1:3" x14ac:dyDescent="0.25">
      <c r="A14" s="17"/>
      <c r="B14" s="17"/>
      <c r="C14" s="17"/>
    </row>
    <row r="15" spans="1:3" x14ac:dyDescent="0.25">
      <c r="A15" s="17"/>
      <c r="B15" s="17"/>
      <c r="C15" s="17"/>
    </row>
    <row r="16" spans="1:3" x14ac:dyDescent="0.25">
      <c r="A16" s="3"/>
      <c r="B16" s="3"/>
      <c r="C16" s="3"/>
    </row>
    <row r="17" spans="1:3" x14ac:dyDescent="0.25">
      <c r="A17" s="3"/>
      <c r="B17" s="3"/>
      <c r="C17" s="3"/>
    </row>
    <row r="18" spans="1:3" x14ac:dyDescent="0.25">
      <c r="A18" s="3"/>
      <c r="B18" s="3"/>
      <c r="C18" s="3"/>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1B90E1-41F4-465A-8B48-6E29D12EFC5D}">
  <dimension ref="B5:Y32"/>
  <sheetViews>
    <sheetView zoomScaleNormal="100" workbookViewId="0">
      <selection activeCell="B24" sqref="B24"/>
    </sheetView>
  </sheetViews>
  <sheetFormatPr defaultColWidth="8.5546875" defaultRowHeight="13.8" x14ac:dyDescent="0.25"/>
  <cols>
    <col min="1" max="1" width="3.44140625" style="7" customWidth="1"/>
    <col min="2" max="2" width="59.44140625" style="7" customWidth="1"/>
    <col min="3" max="3" width="97.44140625" style="7" customWidth="1"/>
    <col min="4" max="4" width="8.5546875" style="7" customWidth="1"/>
    <col min="5" max="16384" width="8.5546875" style="7"/>
  </cols>
  <sheetData>
    <row r="5" spans="2:3" ht="24" customHeight="1" x14ac:dyDescent="0.25"/>
    <row r="6" spans="2:3" ht="24.6" x14ac:dyDescent="0.4">
      <c r="B6" s="6" t="s">
        <v>73</v>
      </c>
      <c r="C6" s="6"/>
    </row>
    <row r="7" spans="2:3" ht="17.25" customHeight="1" x14ac:dyDescent="0.4">
      <c r="B7" s="6"/>
    </row>
    <row r="8" spans="2:3" x14ac:dyDescent="0.25">
      <c r="B8" s="9" t="s">
        <v>5</v>
      </c>
      <c r="C8" s="9" t="s">
        <v>6</v>
      </c>
    </row>
    <row r="9" spans="2:3" x14ac:dyDescent="0.25">
      <c r="B9" s="85" t="s">
        <v>7</v>
      </c>
      <c r="C9" s="85"/>
    </row>
    <row r="10" spans="2:3" x14ac:dyDescent="0.25">
      <c r="B10" s="38" t="s">
        <v>8</v>
      </c>
      <c r="C10" s="15" t="s">
        <v>9</v>
      </c>
    </row>
    <row r="11" spans="2:3" x14ac:dyDescent="0.25">
      <c r="B11" s="38" t="s">
        <v>10</v>
      </c>
      <c r="C11" s="15" t="s">
        <v>11</v>
      </c>
    </row>
    <row r="12" spans="2:3" x14ac:dyDescent="0.25">
      <c r="B12" s="38" t="s">
        <v>12</v>
      </c>
      <c r="C12" s="15" t="s">
        <v>13</v>
      </c>
    </row>
    <row r="13" spans="2:3" x14ac:dyDescent="0.25">
      <c r="B13" s="39" t="s">
        <v>14</v>
      </c>
      <c r="C13" s="37" t="s">
        <v>15</v>
      </c>
    </row>
    <row r="14" spans="2:3" ht="17.25" customHeight="1" x14ac:dyDescent="0.25">
      <c r="B14" s="19"/>
    </row>
    <row r="15" spans="2:3" x14ac:dyDescent="0.25">
      <c r="B15" s="9" t="s">
        <v>16</v>
      </c>
      <c r="C15" s="35" t="s">
        <v>17</v>
      </c>
    </row>
    <row r="16" spans="2:3" ht="27.6" x14ac:dyDescent="0.25">
      <c r="B16" s="46" t="s">
        <v>180</v>
      </c>
      <c r="C16" s="47" t="s">
        <v>74</v>
      </c>
    </row>
    <row r="17" spans="2:25" x14ac:dyDescent="0.25">
      <c r="B17" s="19"/>
    </row>
    <row r="18" spans="2:25" x14ac:dyDescent="0.25">
      <c r="B18" s="9" t="s">
        <v>18</v>
      </c>
      <c r="C18" s="9" t="s">
        <v>6</v>
      </c>
    </row>
    <row r="19" spans="2:25" x14ac:dyDescent="0.25">
      <c r="B19" s="20" t="s">
        <v>19</v>
      </c>
      <c r="C19" s="21" t="s">
        <v>75</v>
      </c>
    </row>
    <row r="20" spans="2:25" x14ac:dyDescent="0.25">
      <c r="B20" s="20" t="s">
        <v>20</v>
      </c>
      <c r="C20" s="36" t="s">
        <v>21</v>
      </c>
    </row>
    <row r="21" spans="2:25" ht="27.6" x14ac:dyDescent="0.25">
      <c r="B21" s="22" t="s">
        <v>22</v>
      </c>
      <c r="C21" s="23" t="s">
        <v>23</v>
      </c>
    </row>
    <row r="22" spans="2:25" x14ac:dyDescent="0.25">
      <c r="B22" s="22" t="s">
        <v>24</v>
      </c>
      <c r="C22" s="23" t="s">
        <v>25</v>
      </c>
    </row>
    <row r="23" spans="2:25" x14ac:dyDescent="0.25">
      <c r="B23" s="22" t="s">
        <v>26</v>
      </c>
      <c r="C23" s="23" t="s">
        <v>27</v>
      </c>
    </row>
    <row r="24" spans="2:25" ht="27.6" x14ac:dyDescent="0.25">
      <c r="B24" s="22" t="s">
        <v>28</v>
      </c>
      <c r="C24" s="23" t="s">
        <v>72</v>
      </c>
      <c r="D24" s="56"/>
      <c r="E24" s="56"/>
      <c r="F24" s="56"/>
      <c r="G24" s="56"/>
    </row>
    <row r="25" spans="2:25" x14ac:dyDescent="0.25">
      <c r="B25" s="22" t="s">
        <v>29</v>
      </c>
      <c r="C25" s="40" t="s">
        <v>30</v>
      </c>
    </row>
    <row r="26" spans="2:25" ht="41.4" x14ac:dyDescent="0.25">
      <c r="B26" s="22" t="s">
        <v>31</v>
      </c>
      <c r="C26" s="23" t="s">
        <v>32</v>
      </c>
      <c r="D26" s="56"/>
      <c r="E26" s="56"/>
      <c r="F26" s="56"/>
      <c r="G26" s="56"/>
      <c r="H26" s="56"/>
      <c r="I26" s="56"/>
      <c r="J26" s="56"/>
      <c r="K26" s="56"/>
      <c r="L26" s="56"/>
      <c r="M26" s="56"/>
      <c r="N26" s="56"/>
      <c r="O26" s="56"/>
      <c r="P26" s="56"/>
      <c r="Q26" s="56"/>
      <c r="R26" s="56"/>
      <c r="S26" s="56"/>
      <c r="T26" s="56"/>
      <c r="U26" s="56"/>
      <c r="V26" s="56"/>
      <c r="W26" s="56"/>
      <c r="X26" s="56"/>
      <c r="Y26" s="56"/>
    </row>
    <row r="27" spans="2:25" x14ac:dyDescent="0.25">
      <c r="B27" s="8"/>
      <c r="C27" s="8"/>
    </row>
    <row r="28" spans="2:25" x14ac:dyDescent="0.25">
      <c r="B28" s="31" t="s">
        <v>33</v>
      </c>
      <c r="C28" s="31" t="s">
        <v>6</v>
      </c>
    </row>
    <row r="29" spans="2:25" x14ac:dyDescent="0.25">
      <c r="B29" s="34"/>
      <c r="C29" s="34"/>
    </row>
    <row r="30" spans="2:25" x14ac:dyDescent="0.25">
      <c r="B30" s="32" t="s">
        <v>34</v>
      </c>
      <c r="C30" s="52" t="s">
        <v>35</v>
      </c>
    </row>
    <row r="31" spans="2:25" x14ac:dyDescent="0.25">
      <c r="B31" s="53"/>
      <c r="C31" s="52"/>
    </row>
    <row r="32" spans="2:25" x14ac:dyDescent="0.25">
      <c r="B32" s="32" t="s">
        <v>36</v>
      </c>
      <c r="C32" s="33" t="s">
        <v>76</v>
      </c>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EFA545B3-8091-4255-959D-8795D58966D0}"/>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FDD98C-71CE-4041-9406-EB2805CBEEBB}">
  <dimension ref="B1:E27"/>
  <sheetViews>
    <sheetView topLeftCell="A14" zoomScaleNormal="100" workbookViewId="0">
      <selection activeCell="C16" sqref="C16"/>
    </sheetView>
  </sheetViews>
  <sheetFormatPr defaultColWidth="8.5546875" defaultRowHeight="14.4" x14ac:dyDescent="0.3"/>
  <cols>
    <col min="1" max="1" width="3.44140625" style="4" customWidth="1"/>
    <col min="2" max="2" width="36" style="4" bestFit="1" customWidth="1"/>
    <col min="3" max="3" width="91.5546875" style="4" customWidth="1"/>
    <col min="4" max="16384" width="8.5546875" style="4"/>
  </cols>
  <sheetData>
    <row r="1" spans="2:3" x14ac:dyDescent="0.3">
      <c r="C1" s="7"/>
    </row>
    <row r="2" spans="2:3" x14ac:dyDescent="0.3">
      <c r="C2" s="7"/>
    </row>
    <row r="3" spans="2:3" x14ac:dyDescent="0.3">
      <c r="C3" s="7"/>
    </row>
    <row r="7" spans="2:3" ht="22.8" x14ac:dyDescent="0.4">
      <c r="B7" s="24" t="str">
        <f>'General Information'!B6</f>
        <v>PCI006 - Inbound Project Details</v>
      </c>
      <c r="C7" s="24"/>
    </row>
    <row r="8" spans="2:3" x14ac:dyDescent="0.3">
      <c r="B8" s="11"/>
      <c r="C8" s="11"/>
    </row>
    <row r="9" spans="2:3" ht="33" customHeight="1" x14ac:dyDescent="0.3">
      <c r="B9" s="86" t="s">
        <v>37</v>
      </c>
      <c r="C9" s="86"/>
    </row>
    <row r="10" spans="2:3" x14ac:dyDescent="0.3">
      <c r="B10" s="10"/>
      <c r="C10" s="10"/>
    </row>
    <row r="11" spans="2:3" x14ac:dyDescent="0.3">
      <c r="B11" s="25" t="s">
        <v>38</v>
      </c>
      <c r="C11" s="26" t="s">
        <v>6</v>
      </c>
    </row>
    <row r="12" spans="2:3" x14ac:dyDescent="0.3">
      <c r="B12" s="27" t="s">
        <v>39</v>
      </c>
      <c r="C12" s="28" t="s">
        <v>40</v>
      </c>
    </row>
    <row r="13" spans="2:3" ht="27.6" x14ac:dyDescent="0.3">
      <c r="B13" s="27" t="s">
        <v>41</v>
      </c>
      <c r="C13" s="28" t="s">
        <v>42</v>
      </c>
    </row>
    <row r="14" spans="2:3" ht="96.6" x14ac:dyDescent="0.3">
      <c r="B14" s="27" t="s">
        <v>43</v>
      </c>
      <c r="C14" s="28" t="s">
        <v>44</v>
      </c>
    </row>
    <row r="15" spans="2:3" ht="69" x14ac:dyDescent="0.3">
      <c r="B15" s="27" t="s">
        <v>45</v>
      </c>
      <c r="C15" s="28" t="s">
        <v>46</v>
      </c>
    </row>
    <row r="16" spans="2:3" ht="82.8" x14ac:dyDescent="0.3">
      <c r="B16" s="27" t="s">
        <v>47</v>
      </c>
      <c r="C16" s="28" t="s">
        <v>48</v>
      </c>
    </row>
    <row r="17" spans="2:5" x14ac:dyDescent="0.3">
      <c r="B17" s="27" t="s">
        <v>49</v>
      </c>
      <c r="C17" s="29" t="s">
        <v>50</v>
      </c>
    </row>
    <row r="18" spans="2:5" ht="27.6" x14ac:dyDescent="0.3">
      <c r="B18" s="27" t="s">
        <v>51</v>
      </c>
      <c r="C18" s="28" t="s">
        <v>77</v>
      </c>
    </row>
    <row r="19" spans="2:5" ht="41.4" x14ac:dyDescent="0.3">
      <c r="B19" s="27" t="s">
        <v>52</v>
      </c>
      <c r="C19" s="28" t="s">
        <v>53</v>
      </c>
    </row>
    <row r="20" spans="2:5" x14ac:dyDescent="0.3">
      <c r="B20" s="7"/>
      <c r="C20" s="7"/>
    </row>
    <row r="21" spans="2:5" x14ac:dyDescent="0.3">
      <c r="B21" s="7"/>
      <c r="C21" s="7"/>
      <c r="D21" s="14"/>
      <c r="E21" s="14"/>
    </row>
    <row r="22" spans="2:5" x14ac:dyDescent="0.3">
      <c r="B22" s="13" t="s">
        <v>54</v>
      </c>
      <c r="C22" s="13" t="s">
        <v>6</v>
      </c>
    </row>
    <row r="23" spans="2:5" x14ac:dyDescent="0.3">
      <c r="B23" s="87" t="s">
        <v>55</v>
      </c>
      <c r="C23" s="87"/>
    </row>
    <row r="24" spans="2:5" x14ac:dyDescent="0.3">
      <c r="B24" s="30" t="s">
        <v>39</v>
      </c>
      <c r="C24" s="15" t="s">
        <v>56</v>
      </c>
    </row>
    <row r="25" spans="2:5" x14ac:dyDescent="0.3">
      <c r="B25" s="30" t="s">
        <v>43</v>
      </c>
      <c r="C25" s="15" t="s">
        <v>57</v>
      </c>
    </row>
    <row r="26" spans="2:5" x14ac:dyDescent="0.3">
      <c r="B26" s="30" t="s">
        <v>45</v>
      </c>
      <c r="C26" s="15" t="s">
        <v>58</v>
      </c>
    </row>
    <row r="27" spans="2:5" x14ac:dyDescent="0.3">
      <c r="B27" s="30" t="s">
        <v>59</v>
      </c>
      <c r="C27" s="15" t="s">
        <v>60</v>
      </c>
    </row>
  </sheetData>
  <mergeCells count="2">
    <mergeCell ref="B9:C9"/>
    <mergeCell ref="B23:C23"/>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1B22A6-6911-4B66-9346-50F92106AC84}">
  <dimension ref="A2:L57"/>
  <sheetViews>
    <sheetView showGridLines="0" tabSelected="1" zoomScale="75" zoomScaleNormal="75" workbookViewId="0">
      <pane ySplit="11" topLeftCell="A12" activePane="bottomLeft" state="frozen"/>
      <selection pane="bottomLeft" activeCell="A11" sqref="A11"/>
    </sheetView>
  </sheetViews>
  <sheetFormatPr defaultColWidth="8.5546875" defaultRowHeight="13.8" x14ac:dyDescent="0.25"/>
  <cols>
    <col min="1" max="1" width="31.5546875" style="1" bestFit="1" customWidth="1"/>
    <col min="2" max="2" width="15.109375" style="1" customWidth="1"/>
    <col min="3" max="3" width="10.5546875" style="1" customWidth="1"/>
    <col min="4" max="4" width="12.5546875" style="1" customWidth="1"/>
    <col min="5" max="5" width="16.109375" style="1" customWidth="1"/>
    <col min="6" max="6" width="40.5546875" style="1" customWidth="1"/>
    <col min="7" max="7" width="39.5546875" style="1" customWidth="1"/>
    <col min="8" max="8" width="48.44140625" style="1" customWidth="1"/>
    <col min="9" max="12" width="8.5546875" style="1" customWidth="1"/>
    <col min="13" max="16384" width="8.5546875" style="1"/>
  </cols>
  <sheetData>
    <row r="2" spans="1:12" x14ac:dyDescent="0.25">
      <c r="A2" s="54"/>
    </row>
    <row r="8" spans="1:12" ht="14.7" customHeight="1" x14ac:dyDescent="0.25">
      <c r="A8" s="86" t="s">
        <v>61</v>
      </c>
      <c r="B8" s="86"/>
      <c r="C8" s="86"/>
      <c r="D8" s="86"/>
      <c r="E8" s="86"/>
      <c r="F8" s="86"/>
      <c r="G8" s="86"/>
      <c r="H8" s="86"/>
      <c r="I8" s="86"/>
      <c r="J8" s="86"/>
      <c r="K8" s="86"/>
      <c r="L8" s="86"/>
    </row>
    <row r="9" spans="1:12" ht="14.4" thickBot="1" x14ac:dyDescent="0.3"/>
    <row r="10" spans="1:12" x14ac:dyDescent="0.25">
      <c r="A10" s="88" t="s">
        <v>78</v>
      </c>
      <c r="B10" s="89"/>
      <c r="C10" s="89"/>
      <c r="D10" s="89"/>
      <c r="E10" s="89"/>
      <c r="F10" s="89"/>
      <c r="G10" s="90"/>
      <c r="H10" s="41"/>
      <c r="I10" s="91" t="s">
        <v>54</v>
      </c>
      <c r="J10" s="92"/>
      <c r="K10" s="92"/>
      <c r="L10" s="93"/>
    </row>
    <row r="11" spans="1:12" ht="69.75" customHeight="1" x14ac:dyDescent="0.25">
      <c r="A11" s="5" t="s">
        <v>62</v>
      </c>
      <c r="B11" s="5" t="s">
        <v>63</v>
      </c>
      <c r="C11" s="5" t="s">
        <v>64</v>
      </c>
      <c r="D11" s="5" t="s">
        <v>65</v>
      </c>
      <c r="E11" s="5" t="s">
        <v>66</v>
      </c>
      <c r="F11" s="5" t="s">
        <v>6</v>
      </c>
      <c r="G11" s="5" t="s">
        <v>67</v>
      </c>
      <c r="H11" s="5" t="s">
        <v>68</v>
      </c>
      <c r="I11" s="12" t="s">
        <v>62</v>
      </c>
      <c r="J11" s="12" t="s">
        <v>69</v>
      </c>
      <c r="K11" s="12" t="s">
        <v>70</v>
      </c>
      <c r="L11" s="12" t="s">
        <v>71</v>
      </c>
    </row>
    <row r="12" spans="1:12" customFormat="1" ht="41.4" x14ac:dyDescent="0.3">
      <c r="A12" s="70" t="s">
        <v>92</v>
      </c>
      <c r="B12" s="71" t="s">
        <v>96</v>
      </c>
      <c r="C12" s="49" t="s">
        <v>79</v>
      </c>
      <c r="D12" s="50">
        <v>1</v>
      </c>
      <c r="E12" s="49" t="s">
        <v>80</v>
      </c>
      <c r="F12" s="49" t="s">
        <v>93</v>
      </c>
      <c r="G12" s="49" t="s">
        <v>140</v>
      </c>
      <c r="H12" s="72" t="s">
        <v>94</v>
      </c>
      <c r="I12" s="73"/>
      <c r="J12" s="73"/>
      <c r="K12" s="73"/>
      <c r="L12" s="73"/>
    </row>
    <row r="13" spans="1:12" ht="69" x14ac:dyDescent="0.25">
      <c r="A13" s="75" t="s">
        <v>163</v>
      </c>
      <c r="B13" s="71" t="s">
        <v>96</v>
      </c>
      <c r="C13" s="74" t="s">
        <v>79</v>
      </c>
      <c r="D13" s="76">
        <v>5</v>
      </c>
      <c r="E13" s="76" t="s">
        <v>80</v>
      </c>
      <c r="F13" s="50" t="s">
        <v>116</v>
      </c>
      <c r="G13" s="77" t="s">
        <v>83</v>
      </c>
      <c r="H13" s="76" t="s">
        <v>87</v>
      </c>
      <c r="I13" s="78"/>
      <c r="J13" s="78"/>
      <c r="K13" s="78"/>
      <c r="L13" s="75"/>
    </row>
    <row r="14" spans="1:12" ht="82.8" x14ac:dyDescent="0.25">
      <c r="A14" s="42" t="s">
        <v>95</v>
      </c>
      <c r="B14" s="71" t="s">
        <v>96</v>
      </c>
      <c r="C14" s="49" t="s">
        <v>79</v>
      </c>
      <c r="D14" s="50">
        <v>15</v>
      </c>
      <c r="E14" s="50" t="s">
        <v>80</v>
      </c>
      <c r="F14" s="50" t="s">
        <v>109</v>
      </c>
      <c r="G14" s="62" t="s">
        <v>85</v>
      </c>
      <c r="H14" s="50" t="s">
        <v>88</v>
      </c>
      <c r="I14" s="44"/>
      <c r="J14" s="42"/>
      <c r="K14" s="42"/>
      <c r="L14" s="43"/>
    </row>
    <row r="15" spans="1:12" ht="82.8" x14ac:dyDescent="0.25">
      <c r="A15" s="42" t="s">
        <v>152</v>
      </c>
      <c r="B15" s="71" t="s">
        <v>96</v>
      </c>
      <c r="C15" s="49" t="s">
        <v>79</v>
      </c>
      <c r="D15" s="50">
        <v>1</v>
      </c>
      <c r="E15" s="50" t="s">
        <v>80</v>
      </c>
      <c r="F15" s="50" t="s">
        <v>82</v>
      </c>
      <c r="G15" s="50" t="s">
        <v>173</v>
      </c>
      <c r="H15" s="68" t="s">
        <v>183</v>
      </c>
      <c r="I15" s="33"/>
      <c r="J15" s="42"/>
      <c r="K15" s="42"/>
      <c r="L15" s="43"/>
    </row>
    <row r="16" spans="1:12" ht="55.2" x14ac:dyDescent="0.25">
      <c r="A16" s="42" t="s">
        <v>147</v>
      </c>
      <c r="B16" s="71" t="s">
        <v>96</v>
      </c>
      <c r="C16" s="49" t="s">
        <v>79</v>
      </c>
      <c r="D16" s="42">
        <v>30</v>
      </c>
      <c r="E16" s="50" t="s">
        <v>80</v>
      </c>
      <c r="F16" s="50" t="s">
        <v>142</v>
      </c>
      <c r="G16" s="46" t="s">
        <v>187</v>
      </c>
      <c r="H16" s="50" t="s">
        <v>182</v>
      </c>
      <c r="I16" s="42"/>
      <c r="J16" s="42"/>
      <c r="K16" s="42"/>
      <c r="L16" s="43"/>
    </row>
    <row r="17" spans="1:12" ht="124.2" x14ac:dyDescent="0.25">
      <c r="A17" s="42" t="s">
        <v>100</v>
      </c>
      <c r="B17" s="71" t="s">
        <v>96</v>
      </c>
      <c r="C17" s="49" t="s">
        <v>79</v>
      </c>
      <c r="D17" s="50">
        <v>5</v>
      </c>
      <c r="E17" s="50" t="s">
        <v>80</v>
      </c>
      <c r="F17" s="42" t="s">
        <v>86</v>
      </c>
      <c r="G17" s="79" t="s">
        <v>186</v>
      </c>
      <c r="H17" s="50" t="s">
        <v>185</v>
      </c>
      <c r="I17" s="45"/>
      <c r="J17" s="45"/>
      <c r="K17" s="45"/>
      <c r="L17" s="42"/>
    </row>
    <row r="18" spans="1:12" ht="27.6" x14ac:dyDescent="0.25">
      <c r="A18" s="64" t="s">
        <v>153</v>
      </c>
      <c r="B18" s="71" t="s">
        <v>96</v>
      </c>
      <c r="C18" s="49" t="s">
        <v>79</v>
      </c>
      <c r="D18" s="60">
        <v>10</v>
      </c>
      <c r="E18" s="48" t="s">
        <v>81</v>
      </c>
      <c r="F18" s="48" t="s">
        <v>117</v>
      </c>
      <c r="G18" s="63" t="s">
        <v>115</v>
      </c>
      <c r="H18" s="69" t="s">
        <v>89</v>
      </c>
      <c r="I18" s="45"/>
      <c r="J18" s="45"/>
      <c r="K18" s="45"/>
      <c r="L18" s="42"/>
    </row>
    <row r="19" spans="1:12" ht="27.6" x14ac:dyDescent="0.25">
      <c r="A19" s="64" t="s">
        <v>154</v>
      </c>
      <c r="B19" s="71" t="s">
        <v>96</v>
      </c>
      <c r="C19" s="49" t="s">
        <v>79</v>
      </c>
      <c r="D19" s="60">
        <v>10</v>
      </c>
      <c r="E19" s="48" t="s">
        <v>81</v>
      </c>
      <c r="F19" s="48" t="s">
        <v>118</v>
      </c>
      <c r="G19" s="63" t="s">
        <v>115</v>
      </c>
      <c r="H19" s="69" t="s">
        <v>89</v>
      </c>
      <c r="I19" s="45"/>
      <c r="J19" s="45"/>
      <c r="K19" s="45"/>
      <c r="L19" s="42"/>
    </row>
    <row r="20" spans="1:12" ht="27.6" x14ac:dyDescent="0.25">
      <c r="A20" s="64" t="s">
        <v>155</v>
      </c>
      <c r="B20" s="71" t="s">
        <v>96</v>
      </c>
      <c r="C20" s="49" t="s">
        <v>79</v>
      </c>
      <c r="D20" s="60">
        <v>10</v>
      </c>
      <c r="E20" s="48" t="s">
        <v>81</v>
      </c>
      <c r="F20" s="48" t="s">
        <v>119</v>
      </c>
      <c r="G20" s="63" t="s">
        <v>115</v>
      </c>
      <c r="H20" s="69" t="s">
        <v>89</v>
      </c>
      <c r="I20" s="45"/>
      <c r="J20" s="45"/>
      <c r="K20" s="45"/>
      <c r="L20" s="42"/>
    </row>
    <row r="21" spans="1:12" ht="27.6" x14ac:dyDescent="0.25">
      <c r="A21" s="64" t="s">
        <v>156</v>
      </c>
      <c r="B21" s="71" t="s">
        <v>96</v>
      </c>
      <c r="C21" s="49" t="s">
        <v>79</v>
      </c>
      <c r="D21" s="60">
        <v>10</v>
      </c>
      <c r="E21" s="48" t="s">
        <v>81</v>
      </c>
      <c r="F21" s="48" t="s">
        <v>120</v>
      </c>
      <c r="G21" s="63" t="s">
        <v>115</v>
      </c>
      <c r="H21" s="69" t="s">
        <v>89</v>
      </c>
      <c r="I21" s="45"/>
      <c r="J21" s="45"/>
      <c r="K21" s="45"/>
      <c r="L21" s="42"/>
    </row>
    <row r="22" spans="1:12" ht="27.6" x14ac:dyDescent="0.25">
      <c r="A22" s="64" t="s">
        <v>157</v>
      </c>
      <c r="B22" s="71" t="s">
        <v>96</v>
      </c>
      <c r="C22" s="49" t="s">
        <v>79</v>
      </c>
      <c r="D22" s="60">
        <v>10</v>
      </c>
      <c r="E22" s="48" t="s">
        <v>81</v>
      </c>
      <c r="F22" s="48" t="s">
        <v>121</v>
      </c>
      <c r="G22" s="63" t="s">
        <v>115</v>
      </c>
      <c r="H22" s="69" t="s">
        <v>89</v>
      </c>
      <c r="I22" s="45"/>
      <c r="J22" s="45"/>
      <c r="K22" s="45"/>
      <c r="L22" s="42"/>
    </row>
    <row r="23" spans="1:12" ht="151.80000000000001" x14ac:dyDescent="0.25">
      <c r="A23" s="65" t="s">
        <v>150</v>
      </c>
      <c r="B23" s="71" t="s">
        <v>96</v>
      </c>
      <c r="C23" s="49" t="s">
        <v>177</v>
      </c>
      <c r="D23" s="60">
        <v>23</v>
      </c>
      <c r="E23" s="48" t="s">
        <v>81</v>
      </c>
      <c r="F23" s="42" t="s">
        <v>122</v>
      </c>
      <c r="G23" s="63" t="s">
        <v>179</v>
      </c>
      <c r="H23" s="69" t="s">
        <v>89</v>
      </c>
      <c r="I23" s="45"/>
      <c r="J23" s="45"/>
      <c r="K23" s="45"/>
      <c r="L23" s="42"/>
    </row>
    <row r="24" spans="1:12" ht="151.80000000000001" x14ac:dyDescent="0.25">
      <c r="A24" s="65" t="s">
        <v>158</v>
      </c>
      <c r="B24" s="71" t="s">
        <v>96</v>
      </c>
      <c r="C24" s="49" t="s">
        <v>177</v>
      </c>
      <c r="D24" s="60">
        <v>23</v>
      </c>
      <c r="E24" s="48" t="s">
        <v>81</v>
      </c>
      <c r="F24" s="42" t="s">
        <v>123</v>
      </c>
      <c r="G24" s="63" t="s">
        <v>179</v>
      </c>
      <c r="H24" s="69" t="s">
        <v>89</v>
      </c>
      <c r="I24" s="45"/>
      <c r="J24" s="45"/>
      <c r="K24" s="45"/>
      <c r="L24" s="42"/>
    </row>
    <row r="25" spans="1:12" ht="151.80000000000001" x14ac:dyDescent="0.25">
      <c r="A25" s="65" t="s">
        <v>159</v>
      </c>
      <c r="B25" s="71" t="s">
        <v>96</v>
      </c>
      <c r="C25" s="49" t="s">
        <v>177</v>
      </c>
      <c r="D25" s="60">
        <v>23</v>
      </c>
      <c r="E25" s="48" t="s">
        <v>81</v>
      </c>
      <c r="F25" s="42" t="s">
        <v>124</v>
      </c>
      <c r="G25" s="63" t="s">
        <v>179</v>
      </c>
      <c r="H25" s="69" t="s">
        <v>89</v>
      </c>
      <c r="I25" s="45"/>
      <c r="J25" s="45"/>
      <c r="K25" s="45"/>
      <c r="L25" s="42"/>
    </row>
    <row r="26" spans="1:12" ht="41.4" x14ac:dyDescent="0.25">
      <c r="A26" s="65" t="s">
        <v>160</v>
      </c>
      <c r="B26" s="71" t="s">
        <v>96</v>
      </c>
      <c r="C26" s="49" t="s">
        <v>178</v>
      </c>
      <c r="D26" s="60">
        <v>6</v>
      </c>
      <c r="E26" s="48" t="s">
        <v>81</v>
      </c>
      <c r="F26" s="50" t="s">
        <v>110</v>
      </c>
      <c r="G26" s="50" t="s">
        <v>111</v>
      </c>
      <c r="H26" s="69" t="s">
        <v>89</v>
      </c>
      <c r="I26" s="45"/>
      <c r="J26" s="45"/>
      <c r="K26" s="45"/>
      <c r="L26" s="42"/>
    </row>
    <row r="27" spans="1:12" ht="82.8" x14ac:dyDescent="0.25">
      <c r="A27" s="61" t="s">
        <v>161</v>
      </c>
      <c r="B27" s="71" t="s">
        <v>96</v>
      </c>
      <c r="C27" s="49" t="s">
        <v>84</v>
      </c>
      <c r="D27" s="60">
        <v>10</v>
      </c>
      <c r="E27" s="48" t="s">
        <v>80</v>
      </c>
      <c r="F27" s="50" t="s">
        <v>138</v>
      </c>
      <c r="G27" s="50" t="s">
        <v>112</v>
      </c>
      <c r="H27" s="50" t="s">
        <v>137</v>
      </c>
      <c r="I27" s="45"/>
      <c r="J27" s="45"/>
      <c r="K27" s="45"/>
      <c r="L27" s="42"/>
    </row>
    <row r="28" spans="1:12" ht="55.2" x14ac:dyDescent="0.25">
      <c r="A28" s="61" t="s">
        <v>148</v>
      </c>
      <c r="B28" s="71" t="s">
        <v>96</v>
      </c>
      <c r="C28" s="49" t="s">
        <v>84</v>
      </c>
      <c r="D28" s="60">
        <v>10</v>
      </c>
      <c r="E28" s="48" t="s">
        <v>80</v>
      </c>
      <c r="F28" s="50" t="s">
        <v>143</v>
      </c>
      <c r="G28" s="50" t="s">
        <v>113</v>
      </c>
      <c r="H28" s="50" t="s">
        <v>90</v>
      </c>
      <c r="I28" s="45"/>
      <c r="J28" s="45"/>
      <c r="K28" s="45"/>
      <c r="L28" s="42"/>
    </row>
    <row r="29" spans="1:12" ht="41.4" x14ac:dyDescent="0.25">
      <c r="A29" s="61" t="s">
        <v>139</v>
      </c>
      <c r="B29" s="71" t="s">
        <v>96</v>
      </c>
      <c r="C29" s="49" t="s">
        <v>79</v>
      </c>
      <c r="D29" s="60">
        <v>5</v>
      </c>
      <c r="E29" s="48" t="s">
        <v>107</v>
      </c>
      <c r="F29" s="50" t="s">
        <v>144</v>
      </c>
      <c r="G29" s="50" t="s">
        <v>135</v>
      </c>
      <c r="H29" s="50" t="s">
        <v>134</v>
      </c>
      <c r="I29" s="45"/>
      <c r="J29" s="45"/>
      <c r="K29" s="45"/>
      <c r="L29" s="42"/>
    </row>
    <row r="30" spans="1:12" ht="41.4" x14ac:dyDescent="0.25">
      <c r="A30" s="61" t="s">
        <v>162</v>
      </c>
      <c r="B30" s="71" t="s">
        <v>96</v>
      </c>
      <c r="C30" s="49" t="s">
        <v>79</v>
      </c>
      <c r="D30" s="60">
        <v>5</v>
      </c>
      <c r="E30" s="48" t="s">
        <v>107</v>
      </c>
      <c r="F30" s="50" t="s">
        <v>144</v>
      </c>
      <c r="G30" s="50" t="s">
        <v>135</v>
      </c>
      <c r="H30" s="50" t="s">
        <v>134</v>
      </c>
      <c r="I30" s="45"/>
      <c r="J30" s="45"/>
      <c r="K30" s="45"/>
      <c r="L30" s="42"/>
    </row>
    <row r="31" spans="1:12" ht="41.4" x14ac:dyDescent="0.25">
      <c r="A31" s="61" t="s">
        <v>101</v>
      </c>
      <c r="B31" s="71" t="s">
        <v>96</v>
      </c>
      <c r="C31" s="49" t="s">
        <v>79</v>
      </c>
      <c r="D31" s="60">
        <v>30</v>
      </c>
      <c r="E31" s="48" t="s">
        <v>81</v>
      </c>
      <c r="F31" s="44" t="s">
        <v>114</v>
      </c>
      <c r="G31" s="33" t="s">
        <v>115</v>
      </c>
      <c r="H31" s="69" t="s">
        <v>141</v>
      </c>
      <c r="I31" s="45"/>
      <c r="J31" s="45"/>
      <c r="K31" s="45"/>
      <c r="L31" s="42"/>
    </row>
    <row r="32" spans="1:12" ht="41.4" x14ac:dyDescent="0.25">
      <c r="A32" s="61" t="s">
        <v>102</v>
      </c>
      <c r="B32" s="71" t="s">
        <v>96</v>
      </c>
      <c r="C32" s="49" t="s">
        <v>79</v>
      </c>
      <c r="D32" s="60">
        <v>30</v>
      </c>
      <c r="E32" s="48" t="s">
        <v>81</v>
      </c>
      <c r="F32" s="44" t="s">
        <v>114</v>
      </c>
      <c r="G32" s="33" t="s">
        <v>115</v>
      </c>
      <c r="H32" s="81" t="s">
        <v>141</v>
      </c>
      <c r="I32" s="45"/>
      <c r="J32" s="45"/>
      <c r="K32" s="45"/>
      <c r="L32" s="42"/>
    </row>
    <row r="33" spans="1:12" ht="41.4" x14ac:dyDescent="0.25">
      <c r="A33" s="61" t="s">
        <v>103</v>
      </c>
      <c r="B33" s="71" t="s">
        <v>96</v>
      </c>
      <c r="C33" s="49" t="s">
        <v>79</v>
      </c>
      <c r="D33" s="60">
        <v>30</v>
      </c>
      <c r="E33" s="48" t="s">
        <v>81</v>
      </c>
      <c r="F33" s="44" t="s">
        <v>114</v>
      </c>
      <c r="G33" s="33" t="s">
        <v>115</v>
      </c>
      <c r="H33" s="81" t="s">
        <v>141</v>
      </c>
      <c r="I33" s="45"/>
      <c r="J33" s="45"/>
      <c r="K33" s="45"/>
      <c r="L33" s="42"/>
    </row>
    <row r="34" spans="1:12" ht="41.4" x14ac:dyDescent="0.25">
      <c r="A34" s="61" t="s">
        <v>104</v>
      </c>
      <c r="B34" s="71" t="s">
        <v>96</v>
      </c>
      <c r="C34" s="49" t="s">
        <v>79</v>
      </c>
      <c r="D34" s="60">
        <v>30</v>
      </c>
      <c r="E34" s="48" t="s">
        <v>81</v>
      </c>
      <c r="F34" s="44" t="s">
        <v>114</v>
      </c>
      <c r="G34" s="33" t="s">
        <v>115</v>
      </c>
      <c r="H34" s="81" t="s">
        <v>141</v>
      </c>
      <c r="I34" s="45"/>
      <c r="J34" s="45"/>
      <c r="K34" s="45"/>
      <c r="L34" s="42"/>
    </row>
    <row r="35" spans="1:12" ht="41.4" x14ac:dyDescent="0.25">
      <c r="A35" s="61" t="s">
        <v>105</v>
      </c>
      <c r="B35" s="71" t="s">
        <v>96</v>
      </c>
      <c r="C35" s="49" t="s">
        <v>79</v>
      </c>
      <c r="D35" s="60">
        <v>30</v>
      </c>
      <c r="E35" s="48" t="s">
        <v>81</v>
      </c>
      <c r="F35" s="44" t="s">
        <v>114</v>
      </c>
      <c r="G35" s="33" t="s">
        <v>115</v>
      </c>
      <c r="H35" s="81" t="s">
        <v>141</v>
      </c>
      <c r="I35" s="45"/>
      <c r="J35" s="45"/>
      <c r="K35" s="45"/>
      <c r="L35" s="42"/>
    </row>
    <row r="36" spans="1:12" customFormat="1" ht="41.4" x14ac:dyDescent="0.3">
      <c r="A36" s="70" t="s">
        <v>92</v>
      </c>
      <c r="B36" s="74" t="s">
        <v>97</v>
      </c>
      <c r="C36" s="49" t="s">
        <v>79</v>
      </c>
      <c r="D36" s="50">
        <v>1</v>
      </c>
      <c r="E36" s="49" t="s">
        <v>80</v>
      </c>
      <c r="F36" s="49" t="s">
        <v>98</v>
      </c>
      <c r="G36" s="49" t="s">
        <v>174</v>
      </c>
      <c r="H36" s="72" t="s">
        <v>94</v>
      </c>
      <c r="I36" s="73"/>
      <c r="J36" s="73"/>
      <c r="K36" s="73"/>
      <c r="L36" s="73"/>
    </row>
    <row r="37" spans="1:12" ht="69" x14ac:dyDescent="0.25">
      <c r="A37" s="75" t="s">
        <v>163</v>
      </c>
      <c r="B37" s="74" t="s">
        <v>97</v>
      </c>
      <c r="C37" s="74" t="s">
        <v>79</v>
      </c>
      <c r="D37" s="76">
        <v>5</v>
      </c>
      <c r="E37" s="76" t="s">
        <v>80</v>
      </c>
      <c r="F37" s="50" t="s">
        <v>116</v>
      </c>
      <c r="G37" s="77" t="s">
        <v>83</v>
      </c>
      <c r="H37" s="76" t="s">
        <v>87</v>
      </c>
      <c r="I37" s="78"/>
      <c r="J37" s="78"/>
      <c r="K37" s="78"/>
      <c r="L37" s="75"/>
    </row>
    <row r="38" spans="1:12" ht="82.8" x14ac:dyDescent="0.25">
      <c r="A38" s="42" t="s">
        <v>95</v>
      </c>
      <c r="B38" s="74" t="s">
        <v>97</v>
      </c>
      <c r="C38" s="49" t="s">
        <v>79</v>
      </c>
      <c r="D38" s="50">
        <v>15</v>
      </c>
      <c r="E38" s="50" t="s">
        <v>80</v>
      </c>
      <c r="F38" s="50" t="s">
        <v>109</v>
      </c>
      <c r="G38" s="62" t="s">
        <v>85</v>
      </c>
      <c r="H38" s="50" t="s">
        <v>87</v>
      </c>
      <c r="I38" s="45"/>
      <c r="J38" s="45"/>
      <c r="K38" s="45"/>
      <c r="L38" s="42"/>
    </row>
    <row r="39" spans="1:12" ht="82.8" x14ac:dyDescent="0.25">
      <c r="A39" s="65" t="s">
        <v>99</v>
      </c>
      <c r="B39" s="74" t="s">
        <v>97</v>
      </c>
      <c r="C39" s="49" t="s">
        <v>79</v>
      </c>
      <c r="D39" s="50">
        <v>15</v>
      </c>
      <c r="E39" s="50" t="s">
        <v>80</v>
      </c>
      <c r="F39" s="46" t="s">
        <v>125</v>
      </c>
      <c r="G39" s="55" t="s">
        <v>189</v>
      </c>
      <c r="H39" s="50" t="s">
        <v>88</v>
      </c>
      <c r="I39" s="45"/>
      <c r="J39" s="45"/>
      <c r="K39" s="45"/>
      <c r="L39" s="42"/>
    </row>
    <row r="40" spans="1:12" ht="41.4" x14ac:dyDescent="0.25">
      <c r="A40" s="65" t="s">
        <v>164</v>
      </c>
      <c r="B40" s="74" t="s">
        <v>97</v>
      </c>
      <c r="C40" s="49" t="s">
        <v>79</v>
      </c>
      <c r="D40" s="51">
        <v>1</v>
      </c>
      <c r="E40" s="44" t="s">
        <v>80</v>
      </c>
      <c r="F40" s="50" t="s">
        <v>82</v>
      </c>
      <c r="G40" s="50" t="s">
        <v>184</v>
      </c>
      <c r="H40" s="68" t="s">
        <v>91</v>
      </c>
      <c r="I40" s="45"/>
      <c r="J40" s="45"/>
      <c r="K40" s="45"/>
      <c r="L40" s="42"/>
    </row>
    <row r="41" spans="1:12" ht="69.75" customHeight="1" x14ac:dyDescent="0.25">
      <c r="A41" s="50" t="s">
        <v>106</v>
      </c>
      <c r="B41" s="74" t="s">
        <v>97</v>
      </c>
      <c r="C41" s="50" t="s">
        <v>79</v>
      </c>
      <c r="D41" s="50">
        <v>5</v>
      </c>
      <c r="E41" s="50" t="s">
        <v>81</v>
      </c>
      <c r="F41" s="50" t="s">
        <v>108</v>
      </c>
      <c r="G41" s="79" t="s">
        <v>126</v>
      </c>
      <c r="H41" s="50" t="s">
        <v>175</v>
      </c>
      <c r="I41" s="50"/>
      <c r="J41" s="80"/>
      <c r="K41" s="80"/>
      <c r="L41" s="80"/>
    </row>
    <row r="42" spans="1:12" ht="69" x14ac:dyDescent="0.25">
      <c r="A42" s="66" t="s">
        <v>146</v>
      </c>
      <c r="B42" s="74" t="s">
        <v>97</v>
      </c>
      <c r="C42" s="67" t="s">
        <v>79</v>
      </c>
      <c r="D42" s="51">
        <v>30</v>
      </c>
      <c r="E42" s="44" t="s">
        <v>80</v>
      </c>
      <c r="F42" s="50" t="s">
        <v>127</v>
      </c>
      <c r="G42" s="59" t="s">
        <v>189</v>
      </c>
      <c r="H42" s="50" t="s">
        <v>133</v>
      </c>
      <c r="I42" s="45"/>
      <c r="J42" s="45"/>
      <c r="K42" s="45"/>
      <c r="L42" s="42"/>
    </row>
    <row r="43" spans="1:12" ht="82.8" x14ac:dyDescent="0.25">
      <c r="A43" s="61" t="s">
        <v>165</v>
      </c>
      <c r="B43" s="74" t="s">
        <v>97</v>
      </c>
      <c r="C43" s="74" t="s">
        <v>84</v>
      </c>
      <c r="D43" s="60">
        <v>10</v>
      </c>
      <c r="E43" s="48" t="s">
        <v>80</v>
      </c>
      <c r="F43" s="50" t="s">
        <v>145</v>
      </c>
      <c r="G43" s="50" t="s">
        <v>128</v>
      </c>
      <c r="H43" s="50" t="s">
        <v>136</v>
      </c>
      <c r="I43" s="45"/>
      <c r="J43" s="45"/>
      <c r="K43" s="45"/>
      <c r="L43" s="42"/>
    </row>
    <row r="44" spans="1:12" ht="55.2" x14ac:dyDescent="0.25">
      <c r="A44" s="61" t="s">
        <v>149</v>
      </c>
      <c r="B44" s="74" t="s">
        <v>97</v>
      </c>
      <c r="C44" s="49" t="s">
        <v>84</v>
      </c>
      <c r="D44" s="60">
        <v>10</v>
      </c>
      <c r="E44" s="48" t="s">
        <v>80</v>
      </c>
      <c r="F44" s="50" t="s">
        <v>129</v>
      </c>
      <c r="G44" s="50" t="s">
        <v>130</v>
      </c>
      <c r="H44" s="50" t="s">
        <v>90</v>
      </c>
      <c r="I44" s="45"/>
      <c r="J44" s="45"/>
      <c r="K44" s="45"/>
      <c r="L44" s="42"/>
    </row>
    <row r="45" spans="1:12" ht="27.6" x14ac:dyDescent="0.25">
      <c r="A45" s="45" t="s">
        <v>166</v>
      </c>
      <c r="B45" s="74" t="s">
        <v>97</v>
      </c>
      <c r="C45" s="67" t="s">
        <v>79</v>
      </c>
      <c r="D45" s="61">
        <v>10</v>
      </c>
      <c r="E45" s="45" t="s">
        <v>81</v>
      </c>
      <c r="F45" s="48" t="s">
        <v>131</v>
      </c>
      <c r="G45" s="63" t="s">
        <v>115</v>
      </c>
      <c r="H45" s="69" t="s">
        <v>89</v>
      </c>
      <c r="I45" s="45"/>
      <c r="J45" s="45"/>
      <c r="K45" s="45"/>
      <c r="L45" s="45"/>
    </row>
    <row r="46" spans="1:12" ht="27.6" x14ac:dyDescent="0.25">
      <c r="A46" s="45" t="s">
        <v>167</v>
      </c>
      <c r="B46" s="74" t="s">
        <v>97</v>
      </c>
      <c r="C46" s="67" t="s">
        <v>79</v>
      </c>
      <c r="D46" s="61">
        <v>10</v>
      </c>
      <c r="E46" s="45" t="s">
        <v>81</v>
      </c>
      <c r="F46" s="48" t="s">
        <v>131</v>
      </c>
      <c r="G46" s="63" t="s">
        <v>115</v>
      </c>
      <c r="H46" s="69" t="s">
        <v>89</v>
      </c>
      <c r="I46" s="45"/>
      <c r="J46" s="45"/>
      <c r="K46" s="45"/>
      <c r="L46" s="45"/>
    </row>
    <row r="47" spans="1:12" ht="27.6" x14ac:dyDescent="0.25">
      <c r="A47" s="45" t="s">
        <v>168</v>
      </c>
      <c r="B47" s="74" t="s">
        <v>97</v>
      </c>
      <c r="C47" s="67" t="s">
        <v>79</v>
      </c>
      <c r="D47" s="61">
        <v>10</v>
      </c>
      <c r="E47" s="45" t="s">
        <v>81</v>
      </c>
      <c r="F47" s="48" t="s">
        <v>131</v>
      </c>
      <c r="G47" s="63" t="s">
        <v>115</v>
      </c>
      <c r="H47" s="69" t="s">
        <v>89</v>
      </c>
      <c r="I47" s="45"/>
      <c r="J47" s="45"/>
      <c r="K47" s="45"/>
      <c r="L47" s="45"/>
    </row>
    <row r="48" spans="1:12" ht="27.6" x14ac:dyDescent="0.25">
      <c r="A48" s="45" t="s">
        <v>169</v>
      </c>
      <c r="B48" s="74" t="s">
        <v>97</v>
      </c>
      <c r="C48" s="67" t="s">
        <v>79</v>
      </c>
      <c r="D48" s="61">
        <v>10</v>
      </c>
      <c r="E48" s="45" t="s">
        <v>81</v>
      </c>
      <c r="F48" s="48" t="s">
        <v>131</v>
      </c>
      <c r="G48" s="63" t="s">
        <v>115</v>
      </c>
      <c r="H48" s="69" t="s">
        <v>89</v>
      </c>
      <c r="I48" s="45"/>
      <c r="J48" s="45"/>
      <c r="K48" s="45"/>
      <c r="L48" s="45"/>
    </row>
    <row r="49" spans="1:12" ht="27.6" x14ac:dyDescent="0.25">
      <c r="A49" s="45" t="s">
        <v>170</v>
      </c>
      <c r="B49" s="74" t="s">
        <v>97</v>
      </c>
      <c r="C49" s="67" t="s">
        <v>79</v>
      </c>
      <c r="D49" s="61">
        <v>10</v>
      </c>
      <c r="E49" s="45" t="s">
        <v>81</v>
      </c>
      <c r="F49" s="48" t="s">
        <v>131</v>
      </c>
      <c r="G49" s="63" t="s">
        <v>115</v>
      </c>
      <c r="H49" s="69" t="s">
        <v>89</v>
      </c>
      <c r="I49" s="45"/>
      <c r="J49" s="45"/>
      <c r="K49" s="45"/>
      <c r="L49" s="45"/>
    </row>
    <row r="50" spans="1:12" ht="151.80000000000001" x14ac:dyDescent="0.25">
      <c r="A50" s="65" t="s">
        <v>151</v>
      </c>
      <c r="B50" s="74" t="s">
        <v>97</v>
      </c>
      <c r="C50" s="49" t="s">
        <v>177</v>
      </c>
      <c r="D50" s="60">
        <v>23</v>
      </c>
      <c r="E50" s="48" t="s">
        <v>81</v>
      </c>
      <c r="F50" s="42" t="s">
        <v>132</v>
      </c>
      <c r="G50" s="63" t="s">
        <v>179</v>
      </c>
      <c r="H50" s="69" t="s">
        <v>89</v>
      </c>
      <c r="I50" s="45"/>
      <c r="J50" s="45"/>
      <c r="K50" s="45"/>
      <c r="L50" s="42"/>
    </row>
    <row r="51" spans="1:12" ht="151.80000000000001" x14ac:dyDescent="0.25">
      <c r="A51" s="65" t="s">
        <v>171</v>
      </c>
      <c r="B51" s="74" t="s">
        <v>97</v>
      </c>
      <c r="C51" s="49" t="s">
        <v>177</v>
      </c>
      <c r="D51" s="60">
        <v>23</v>
      </c>
      <c r="E51" s="48" t="s">
        <v>81</v>
      </c>
      <c r="F51" s="42" t="s">
        <v>132</v>
      </c>
      <c r="G51" s="63" t="s">
        <v>179</v>
      </c>
      <c r="H51" s="69" t="s">
        <v>89</v>
      </c>
      <c r="I51" s="45"/>
      <c r="J51" s="45"/>
      <c r="K51" s="45"/>
      <c r="L51" s="42"/>
    </row>
    <row r="52" spans="1:12" ht="151.80000000000001" x14ac:dyDescent="0.25">
      <c r="A52" s="65" t="s">
        <v>172</v>
      </c>
      <c r="B52" s="74" t="s">
        <v>97</v>
      </c>
      <c r="C52" s="49" t="s">
        <v>177</v>
      </c>
      <c r="D52" s="60">
        <v>23</v>
      </c>
      <c r="E52" s="48" t="s">
        <v>81</v>
      </c>
      <c r="F52" s="42" t="s">
        <v>132</v>
      </c>
      <c r="G52" s="63" t="s">
        <v>179</v>
      </c>
      <c r="H52" s="69" t="s">
        <v>89</v>
      </c>
      <c r="I52" s="45"/>
      <c r="J52" s="45"/>
      <c r="K52" s="45"/>
      <c r="L52" s="42"/>
    </row>
    <row r="53" spans="1:12" ht="41.4" x14ac:dyDescent="0.25">
      <c r="A53" s="61" t="s">
        <v>101</v>
      </c>
      <c r="B53" s="74" t="s">
        <v>97</v>
      </c>
      <c r="C53" s="49" t="s">
        <v>79</v>
      </c>
      <c r="D53" s="60">
        <v>30</v>
      </c>
      <c r="E53" s="48" t="s">
        <v>81</v>
      </c>
      <c r="F53" s="44" t="s">
        <v>114</v>
      </c>
      <c r="G53" s="33" t="s">
        <v>115</v>
      </c>
      <c r="H53" s="81" t="s">
        <v>141</v>
      </c>
      <c r="I53" s="45"/>
      <c r="J53" s="45"/>
      <c r="K53" s="45"/>
      <c r="L53" s="42"/>
    </row>
    <row r="54" spans="1:12" ht="41.4" x14ac:dyDescent="0.25">
      <c r="A54" s="61" t="s">
        <v>102</v>
      </c>
      <c r="B54" s="74" t="s">
        <v>97</v>
      </c>
      <c r="C54" s="49" t="s">
        <v>79</v>
      </c>
      <c r="D54" s="60">
        <v>30</v>
      </c>
      <c r="E54" s="48" t="s">
        <v>81</v>
      </c>
      <c r="F54" s="44" t="s">
        <v>114</v>
      </c>
      <c r="G54" s="33" t="s">
        <v>115</v>
      </c>
      <c r="H54" s="81" t="s">
        <v>141</v>
      </c>
      <c r="I54" s="45"/>
      <c r="J54" s="45"/>
      <c r="K54" s="45"/>
      <c r="L54" s="42"/>
    </row>
    <row r="55" spans="1:12" ht="41.4" x14ac:dyDescent="0.25">
      <c r="A55" s="61" t="s">
        <v>103</v>
      </c>
      <c r="B55" s="74" t="s">
        <v>97</v>
      </c>
      <c r="C55" s="49" t="s">
        <v>79</v>
      </c>
      <c r="D55" s="60">
        <v>30</v>
      </c>
      <c r="E55" s="48" t="s">
        <v>81</v>
      </c>
      <c r="F55" s="44" t="s">
        <v>114</v>
      </c>
      <c r="G55" s="33" t="s">
        <v>115</v>
      </c>
      <c r="H55" s="81" t="s">
        <v>141</v>
      </c>
      <c r="I55" s="45"/>
      <c r="J55" s="45"/>
      <c r="K55" s="45"/>
      <c r="L55" s="42"/>
    </row>
    <row r="56" spans="1:12" ht="41.4" x14ac:dyDescent="0.25">
      <c r="A56" s="61" t="s">
        <v>104</v>
      </c>
      <c r="B56" s="74" t="s">
        <v>97</v>
      </c>
      <c r="C56" s="49" t="s">
        <v>79</v>
      </c>
      <c r="D56" s="60">
        <v>30</v>
      </c>
      <c r="E56" s="48" t="s">
        <v>81</v>
      </c>
      <c r="F56" s="44" t="s">
        <v>114</v>
      </c>
      <c r="G56" s="33" t="s">
        <v>115</v>
      </c>
      <c r="H56" s="81" t="s">
        <v>141</v>
      </c>
      <c r="I56" s="45"/>
      <c r="J56" s="45"/>
      <c r="K56" s="45"/>
      <c r="L56" s="42"/>
    </row>
    <row r="57" spans="1:12" ht="41.4" x14ac:dyDescent="0.25">
      <c r="A57" s="61" t="s">
        <v>105</v>
      </c>
      <c r="B57" s="74" t="s">
        <v>97</v>
      </c>
      <c r="C57" s="49" t="s">
        <v>79</v>
      </c>
      <c r="D57" s="60">
        <v>30</v>
      </c>
      <c r="E57" s="48" t="s">
        <v>81</v>
      </c>
      <c r="F57" s="44" t="s">
        <v>114</v>
      </c>
      <c r="G57" s="33" t="s">
        <v>115</v>
      </c>
      <c r="H57" s="81" t="s">
        <v>141</v>
      </c>
      <c r="I57" s="45"/>
      <c r="J57" s="45"/>
      <c r="K57" s="45"/>
      <c r="L57" s="42"/>
    </row>
  </sheetData>
  <autoFilter ref="A11:L57" xr:uid="{2A1B22A6-6911-4B66-9346-50F92106AC84}"/>
  <mergeCells count="3">
    <mergeCell ref="A10:G10"/>
    <mergeCell ref="I10:L10"/>
    <mergeCell ref="A8:L8"/>
  </mergeCells>
  <phoneticPr fontId="15" type="noConversion"/>
  <dataValidations count="1">
    <dataValidation allowBlank="1" showInputMessage="1" showErrorMessage="1" promptTitle="Map Fields" prompt="Use this section (if applicable) to map fields from the source system and make notes as you go along." sqref="I10:L11" xr:uid="{A8B3A5B2-F839-4787-9D3B-0B1F99D4B963}"/>
  </dataValidations>
  <pageMargins left="0.7" right="0.7" top="0.75" bottom="0.75" header="0.3" footer="0.3"/>
  <pageSetup orientation="portrait"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CBB809446A95342BDD2205439D2B551" ma:contentTypeVersion="25" ma:contentTypeDescription="Create a new document." ma:contentTypeScope="" ma:versionID="135b7f5a8868114a44a3044d556bee3f">
  <xsd:schema xmlns:xsd="http://www.w3.org/2001/XMLSchema" xmlns:xs="http://www.w3.org/2001/XMLSchema" xmlns:p="http://schemas.microsoft.com/office/2006/metadata/properties" xmlns:ns2="ee0d1073-b73c-4cf9-a2e0-1985adf7d54f" xmlns:ns3="041c3df4-ce55-42d1-a1ce-045c193ad9f1" targetNamespace="http://schemas.microsoft.com/office/2006/metadata/properties" ma:root="true" ma:fieldsID="a35089c4f1e646be3a3f1c5c8dbfcf4f" ns2:_="" ns3:_="">
    <xsd:import namespace="ee0d1073-b73c-4cf9-a2e0-1985adf7d54f"/>
    <xsd:import namespace="041c3df4-ce55-42d1-a1ce-045c193ad9f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Wave" minOccurs="0"/>
                <xsd:element ref="ns2:SharedWithUsers" minOccurs="0"/>
                <xsd:element ref="ns2:SharedWithDetails" minOccurs="0"/>
                <xsd:element ref="ns3:MediaServiceObjectDetectorVersions" minOccurs="0"/>
                <xsd:element ref="ns3:MediaServiceSearchProperties" minOccurs="0"/>
                <xsd:element ref="ns3:MediaServiceGenerationTime" minOccurs="0"/>
                <xsd:element ref="ns3:MediaServiceEventHashCode" minOccurs="0"/>
                <xsd:element ref="ns3:MediaServiceDateTaken" minOccurs="0"/>
                <xsd:element ref="ns3:MediaLengthInSeconds" minOccurs="0"/>
                <xsd:element ref="ns3:MediaServiceBillingMetadata"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4"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5c0deb56-c673-49b7-a44c-1f8606d04005}" ma:internalName="TaxCatchAll" ma:showField="CatchAllData" ma:web="ee0d1073-b73c-4cf9-a2e0-1985adf7d54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41c3df4-ce55-42d1-a1ce-045c193ad9f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3" nillable="true" ma:displayName="Wave" ma:format="Dropdown" ma:internalName="Wave">
      <xsd:simpleType>
        <xsd:restriction base="dms:Choice">
          <xsd:enumeration value="CMS"/>
          <xsd:enumeration value="Financials"/>
          <xsd:enumeration value="Payroll"/>
          <xsd:enumeration value="Production Support"/>
          <xsd:enumeration value="Universal"/>
          <xsd:enumeration value="Central"/>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9e199f5e-f571-42dc-8172-d11fd433b9b8"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3XNNPFDRQHSR-158363826-12816</_dlc_DocId>
    <_dlc_DocIdUrl xmlns="ee0d1073-b73c-4cf9-a2e0-1985adf7d54f">
      <Url>https://myfloridacfo.sharepoint.com/sites/FLP/_layouts/15/DocIdRedir.aspx?ID=3XNNPFDRQHSR-158363826-12816</Url>
      <Description>3XNNPFDRQHSR-158363826-12816</Description>
    </_dlc_DocIdUrl>
    <Wave xmlns="041c3df4-ce55-42d1-a1ce-045c193ad9f1" xsi:nil="true"/>
    <lcf76f155ced4ddcb4097134ff3c332f xmlns="041c3df4-ce55-42d1-a1ce-045c193ad9f1">
      <Terms xmlns="http://schemas.microsoft.com/office/infopath/2007/PartnerControls"/>
    </lcf76f155ced4ddcb4097134ff3c332f>
    <TaxCatchAll xmlns="ee0d1073-b73c-4cf9-a2e0-1985adf7d54f" xsi:nil="true"/>
  </documentManagement>
</p:properties>
</file>

<file path=customXml/itemProps1.xml><?xml version="1.0" encoding="utf-8"?>
<ds:datastoreItem xmlns:ds="http://schemas.openxmlformats.org/officeDocument/2006/customXml" ds:itemID="{707148C5-D222-4957-8DC6-254E59163B9B}">
  <ds:schemaRefs>
    <ds:schemaRef ds:uri="http://schemas.microsoft.com/sharepoint/events"/>
  </ds:schemaRefs>
</ds:datastoreItem>
</file>

<file path=customXml/itemProps2.xml><?xml version="1.0" encoding="utf-8"?>
<ds:datastoreItem xmlns:ds="http://schemas.openxmlformats.org/officeDocument/2006/customXml" ds:itemID="{5874EE58-A68D-4C13-B6B2-1B62D42C92CE}">
  <ds:schemaRefs>
    <ds:schemaRef ds:uri="http://schemas.microsoft.com/sharepoint/v3/contenttype/forms"/>
  </ds:schemaRefs>
</ds:datastoreItem>
</file>

<file path=customXml/itemProps3.xml><?xml version="1.0" encoding="utf-8"?>
<ds:datastoreItem xmlns:ds="http://schemas.openxmlformats.org/officeDocument/2006/customXml" ds:itemID="{AD92011F-A637-450C-8782-FFAEA901A6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041c3df4-ce55-42d1-a1ce-045c193ad9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82CB643-46B5-4C4B-BA73-CD3A166EF606}">
  <ds:schemaRefs>
    <ds:schemaRef ds:uri="http://schemas.openxmlformats.org/package/2006/metadata/core-properties"/>
    <ds:schemaRef ds:uri="http://purl.org/dc/terms/"/>
    <ds:schemaRef ds:uri="http://purl.org/dc/elements/1.1/"/>
    <ds:schemaRef ds:uri="http://purl.org/dc/dcmitype/"/>
    <ds:schemaRef ds:uri="041c3df4-ce55-42d1-a1ce-045c193ad9f1"/>
    <ds:schemaRef ds:uri="http://schemas.microsoft.com/office/infopath/2007/PartnerControls"/>
    <ds:schemaRef ds:uri="http://schemas.microsoft.com/office/2006/documentManagement/types"/>
    <ds:schemaRef ds:uri="ee0d1073-b73c-4cf9-a2e0-1985adf7d54f"/>
    <ds:schemaRef ds:uri="http://schemas.microsoft.com/office/2006/metadata/properties"/>
    <ds:schemaRef ds:uri="http://www.w3.org/XML/1998/namespace"/>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4</vt:i4>
      </vt:variant>
    </vt:vector>
  </HeadingPairs>
  <TitlesOfParts>
    <vt:vector size="4" baseType="lpstr">
      <vt:lpstr>Version History</vt:lpstr>
      <vt:lpstr>General Information</vt:lpstr>
      <vt:lpstr>File Format Legend</vt:lpstr>
      <vt:lpstr>File Format</vt:lpstr>
    </vt:vector>
  </TitlesOfParts>
  <Manager/>
  <Company>Accenture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Ryan Blane</dc:creator>
  <cp:keywords/>
  <dc:description/>
  <cp:lastModifiedBy>Darling, TJ</cp:lastModifiedBy>
  <cp:revision/>
  <dcterms:created xsi:type="dcterms:W3CDTF">2013-04-16T15:33:16Z</dcterms:created>
  <dcterms:modified xsi:type="dcterms:W3CDTF">2025-10-09T20:51:33Z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0x0101006CBB809446A95342BDD2205439D2B551</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74575a13-ad7a-4a51-b682-620b7235e8ce</vt:lpwstr>
  </property>
  <property fmtid="{D5CDD505-2E9C-101B-9397-08002B2CF9AE}" pid="12" name="Order">
    <vt:r8>917400</vt:r8>
  </property>
  <property fmtid="{D5CDD505-2E9C-101B-9397-08002B2CF9AE}" pid="13" name="MediaServiceImageTags">
    <vt:lpwstr/>
  </property>
</Properties>
</file>