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defaultThemeVersion="124226"/>
  <mc:AlternateContent xmlns:mc="http://schemas.openxmlformats.org/markup-compatibility/2006">
    <mc:Choice Requires="x15">
      <x15ac:absPath xmlns:x15ac="http://schemas.microsoft.com/office/spreadsheetml/2010/11/ac" url="C:\Users\cannond\Documents\"/>
    </mc:Choice>
  </mc:AlternateContent>
  <xr:revisionPtr revIDLastSave="0" documentId="13_ncr:1_{912731BC-A52D-44A9-A62A-EAE56BE0DF29}" xr6:coauthVersionLast="47" xr6:coauthVersionMax="47" xr10:uidLastSave="{00000000-0000-0000-0000-000000000000}"/>
  <bookViews>
    <workbookView xWindow="5025" yWindow="2175" windowWidth="21600" windowHeight="12465" tabRatio="808"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Format'!$A$11:$L$96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690" uniqueCount="288">
  <si>
    <t>Version History</t>
  </si>
  <si>
    <t>Version Number</t>
  </si>
  <si>
    <t>Date</t>
  </si>
  <si>
    <t>Revision Notes</t>
  </si>
  <si>
    <t>Initial Draft Version</t>
  </si>
  <si>
    <t>Administrative update to change the sample date/time stamp value to align with project standard.</t>
  </si>
  <si>
    <t>Administrative update for Date time stamp length and example</t>
  </si>
  <si>
    <t>Updated filler fields 1 and 2 to include key fields PC BU and Project ID for record codes 2, 3, and 4</t>
  </si>
  <si>
    <t>Updated file name to remove SS at the end of the file name for time.</t>
  </si>
  <si>
    <t>Updated the Record Type on Activity Type to N (Not Required)</t>
  </si>
  <si>
    <t>Updated 'Project Activity Last Updated Date Time'  field length from 26 to 32</t>
  </si>
  <si>
    <t>PCI001 - Outbound Project Information Extract Interface Layout</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&lt;Agency&gt;_PCI001_D_PROCESS INSTANCE_YYYYMMDD-HHMM.txt</t>
  </si>
  <si>
    <t>Outbound interface containing an extract of project information to agency business systems.</t>
  </si>
  <si>
    <t xml:space="preserve"> </t>
  </si>
  <si>
    <t>Business &amp; Technical Information</t>
  </si>
  <si>
    <t>Module:</t>
  </si>
  <si>
    <t>Project Costing</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Service account or machine certificate will be used, which will be provided via a separate communication mechanism</t>
  </si>
  <si>
    <t>Authorization:</t>
  </si>
  <si>
    <t>Authorized to access your data in Florida PALM.</t>
  </si>
  <si>
    <t>Request/Response:</t>
  </si>
  <si>
    <t xml:space="preserve">File Based Request/Response: Agency/FLAIR system will retrieve the file on OCI MFT server by opening an SFTP connection and the SFTP response will be a Success or No Success depending on the successful transmission of the file. </t>
  </si>
  <si>
    <t>Sample Data Types</t>
  </si>
  <si>
    <t>Sample Data</t>
  </si>
  <si>
    <t>Sample Data Files are provided seperately.</t>
  </si>
  <si>
    <t>Sample Data File Name(s)</t>
  </si>
  <si>
    <t>PCI001-Sample Data.txt</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PCI001 - Outbound Project Information Extract Layout - File format: (Pipe (|) Delimited TXT)</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Record Code</t>
  </si>
  <si>
    <t>Project Header</t>
  </si>
  <si>
    <t>Character</t>
  </si>
  <si>
    <t>Y</t>
  </si>
  <si>
    <t>Record Code to identify the project information.</t>
  </si>
  <si>
    <t>This is a required field. Record Code '1' will be populated for Header details.</t>
  </si>
  <si>
    <t>PC Business Unit</t>
  </si>
  <si>
    <t xml:space="preserve">Used to define an organization or organizational subset that is independent with regards to one or more accounting or operational functions for Project related ChartFields. </t>
  </si>
  <si>
    <t>Example: 43000</t>
  </si>
  <si>
    <t xml:space="preserve">This is a required field. 
PC Business Unit will be extracted as per the value available in system. </t>
  </si>
  <si>
    <t>Project ID</t>
  </si>
  <si>
    <t>Represents the Project ChartField which is used to capture a planned undertaking of something to be accomplished or produced, having a beginning and ending date, for which expenditures/costs and revenues are to be tracked.</t>
  </si>
  <si>
    <t>Example: 430000000000381</t>
  </si>
  <si>
    <t xml:space="preserve">This is a required field. 
Project ID will be extracted as per the value available in system. </t>
  </si>
  <si>
    <t>Effective Status</t>
  </si>
  <si>
    <t xml:space="preserve">Effective Status of the Project ChartField. </t>
  </si>
  <si>
    <t>A - Active;
I - Inactive</t>
  </si>
  <si>
    <t xml:space="preserve">This is a required field. 
Effective Status will be extracted as per the value available in system. </t>
  </si>
  <si>
    <t>Project Descripton to briefly define the project's purpose. This field is also used as the Project's Title</t>
  </si>
  <si>
    <t>Example: Network upgrade</t>
  </si>
  <si>
    <t xml:space="preserve">This is a required field.
Description will be extracted as per the value available in system. </t>
  </si>
  <si>
    <t>Project Type</t>
  </si>
  <si>
    <t>Identifies the type of Project.</t>
  </si>
  <si>
    <t xml:space="preserve">Example: CNSLT-Consulting
CONST- Infrastructure Project
</t>
  </si>
  <si>
    <t xml:space="preserve">This is a required field. 
Project Type will be extracted as per the value available in system. </t>
  </si>
  <si>
    <t>Percent Complete</t>
  </si>
  <si>
    <t>Number</t>
  </si>
  <si>
    <t>N</t>
  </si>
  <si>
    <t>Represents the progress of a project and to assess progress at different levels of the project cycle.</t>
  </si>
  <si>
    <t>6 characters total with 2 decimal positions max.
Example: 60.00,50.25, 100.00</t>
  </si>
  <si>
    <t xml:space="preserve">This is a optional field. 
Percent Complete will be extracted as per the value available in system. </t>
  </si>
  <si>
    <t>Start Date</t>
  </si>
  <si>
    <t>Represents the project start date. The start date have to be before or equal to Project's Activity Start Date</t>
  </si>
  <si>
    <t>Example: 06/01/2021</t>
  </si>
  <si>
    <t xml:space="preserve">The date format is MM/DD/YYYY.
This is a required field. Start Date will be extracted as per the value available in system. </t>
  </si>
  <si>
    <t>End Date</t>
  </si>
  <si>
    <t>Represents the date that the project ends. The end date have to be greather than or equal to Project's Activity end date.</t>
  </si>
  <si>
    <t>Example: 12/31/2024</t>
  </si>
  <si>
    <t xml:space="preserve">The date format is MM/DD/YYYY.
This is a required field. End Date will be extracted as per the value available in system. </t>
  </si>
  <si>
    <t>Total Finalized Project Amount</t>
  </si>
  <si>
    <t>Signed Number</t>
  </si>
  <si>
    <t>Specifies the Total Finalized Project Amount</t>
  </si>
  <si>
    <t>Maximum of 23 characters, with a breakdown as follows:
19 integers
2 decimals
1 decimal point
1 (-) sign
23 Total
Example:20432.89
Examples: 5000.00,1234.56,-123.45</t>
  </si>
  <si>
    <t xml:space="preserve">This is a optional field. 
Total Finalized Project Amount will be extracted as per the value available in system. </t>
  </si>
  <si>
    <t>Project Last Updated Date Time</t>
  </si>
  <si>
    <t>DateTime</t>
  </si>
  <si>
    <t>Specifies Last Updated Date Time of Project</t>
  </si>
  <si>
    <t>Example: 10/09/2023 02:39:17.000000000 AM</t>
  </si>
  <si>
    <t xml:space="preserve">This is a required field. 
Project Last Updated Date Time will be extracted as per the value available in system. </t>
  </si>
  <si>
    <t>Filler1</t>
  </si>
  <si>
    <t>This field is reserved for future use in Florida PALM.</t>
  </si>
  <si>
    <t>Default: Blank;</t>
  </si>
  <si>
    <t>This field is reserved for future use in Florida PALM. Any data submitted in this field will not be loaded into Florida PALM at this time.</t>
  </si>
  <si>
    <t>Filler2</t>
  </si>
  <si>
    <t>Filler3</t>
  </si>
  <si>
    <t>Filler4</t>
  </si>
  <si>
    <t>Filler5</t>
  </si>
  <si>
    <t>Project Activity Header</t>
  </si>
  <si>
    <t>C</t>
  </si>
  <si>
    <t xml:space="preserve">Record Code to identify the Project's activity details </t>
  </si>
  <si>
    <t>This is a optional field. Record Code '2' will be populated for Activity details.
In case of Full Extract, record code '2' will populate if Activity details is available for project.
In case of Delta Extract, record code '2' will populate  if Activity data is added/modified between Last Process Run time and Current Process run time.</t>
  </si>
  <si>
    <t>Activity ID</t>
  </si>
  <si>
    <t>Activity ID tracks specific tasks that make up a Project and records transactional details; a Project must have at least one associated Activity ID.</t>
  </si>
  <si>
    <t>Example: 00000000ROAD001</t>
  </si>
  <si>
    <t>This Activity ID field is required only if record code (2) is provided or sent out in the file.
Activity ID will be extracted as per the value available in system.</t>
  </si>
  <si>
    <t>Effective Status of the Activity</t>
  </si>
  <si>
    <t>The Effective Status field is required only if record code (2) is provided or sent out in the file.
Effective Status will be extracted as per the value available in system.</t>
  </si>
  <si>
    <t>Activity Description, used to provide brief description of the activity and also becomes the activity title.</t>
  </si>
  <si>
    <t xml:space="preserve">Example: Project Template - PUBLIC
</t>
  </si>
  <si>
    <t>The Description field is required only if record code (2) is provided or sent out in the file.
Description will be extracted as per the value available in system.</t>
  </si>
  <si>
    <t>Activity Type</t>
  </si>
  <si>
    <t xml:space="preserve">Activity Type identify and group activities to facilitate analysis and reporting on similar activities across projects.
          </t>
  </si>
  <si>
    <t xml:space="preserve">Examples: STDY - Study, 
DSGN - Design, 
CNSTR - Construction, 
MRKTG - Marketing,
PLAN - Planning
</t>
  </si>
  <si>
    <t>The Activity Type field is not required to be send in the file.
Activity Type will be extracted as per the value available in system.</t>
  </si>
  <si>
    <t>Start Date of the Activity; can be equal or greater than the Project Start date</t>
  </si>
  <si>
    <t>Example : 05/01/2021</t>
  </si>
  <si>
    <t>The date format is MM/DD/YYYY
This Start Date field is required only if record code (2) is provided or sent out in the file.
Start Date will be extracted as per the value available in system.</t>
  </si>
  <si>
    <t>End Date of the Activity; can be equal or before to the Project End Date.</t>
  </si>
  <si>
    <t>Example : 05/31/2021</t>
  </si>
  <si>
    <t>The date format is MM/DD/YYYY
This End Date field is required only if record code (2) is provided or sent out in the file.
End Date will be extracted as per the value available in system.</t>
  </si>
  <si>
    <t>Project Activity Last Updated Date Time</t>
  </si>
  <si>
    <t>Specifies Last Updated Date Time of Project Activity</t>
  </si>
  <si>
    <t>Example: 04/05/2024 04.48.15.000000000 PM</t>
  </si>
  <si>
    <t xml:space="preserve">The Project Activity Last Updated Date Time field is required only if record code (2) is provided or sent out in the file.
Project Activity Last Updated Date Time will be extracted as per the value available in system. </t>
  </si>
  <si>
    <t xml:space="preserve">This is a conditional field, if the project has a budget defined this will be included in the extract.
PC Business Unit will be extracted as per the value available in system. </t>
  </si>
  <si>
    <t xml:space="preserve">This is a conditional field, if the project has a budget defined this will be included in the extract.
Project ID will be extracted as per the value available in system. </t>
  </si>
  <si>
    <t>Filler6</t>
  </si>
  <si>
    <t>Filler7</t>
  </si>
  <si>
    <t>Filler8</t>
  </si>
  <si>
    <t>Default: Blank</t>
  </si>
  <si>
    <t>Filler9</t>
  </si>
  <si>
    <t>Filler10</t>
  </si>
  <si>
    <t>Project Budget Plan Header</t>
  </si>
  <si>
    <t>Record Code to identify Project Budget Plan information.</t>
  </si>
  <si>
    <t>This is a optional field. Record Code '3' will be populated for Budget Plan details.
In case of Full Extract, record code '3' will populate if Budget Plan details is available for project.
In case of Delta Extract, record code '3' will populate  if Budget Plan data is added/modified between Last Process Run time and Current Process run time.</t>
  </si>
  <si>
    <t>PC Budget ID</t>
  </si>
  <si>
    <t xml:space="preserve">Budget Plan ID, user defined field to identify the projects budget plan. </t>
  </si>
  <si>
    <t xml:space="preserve">Example: 101
</t>
  </si>
  <si>
    <t xml:space="preserve">This Budget ID field is required only if record code (3) is provided or sent out in the file.
PC Budget ID will be extracted as per the value available in system. </t>
  </si>
  <si>
    <t>PC Budget Type</t>
  </si>
  <si>
    <t>Budget Type that determines the type of budget being created.</t>
  </si>
  <si>
    <t>C - Cost Budget,
R - Revenue Budget.</t>
  </si>
  <si>
    <t xml:space="preserve">This PC Budget Type field is required only if record code (3) is provided or sent out in the file.
PC Budget Type will be extracted as per the value available in system. </t>
  </si>
  <si>
    <t>Description for the budget plan being created or updated. This field becomes the Budget Plan Title.</t>
  </si>
  <si>
    <t xml:space="preserve">This Description field is required only if record code (3) is provided or sent out in the file. 
Description will be extracted as per the value available in system. </t>
  </si>
  <si>
    <t>Start Date for the budget plan which can be prior or equal to Project Start date.</t>
  </si>
  <si>
    <t>Example : 05/01/2023</t>
  </si>
  <si>
    <t xml:space="preserve">The date format is MM/DD/YYYY
This Start Date field is required only if record code (3) is provided or sent out in the file.
Start Date will be extracted as per the value available in system. </t>
  </si>
  <si>
    <t>Num Periods</t>
  </si>
  <si>
    <t xml:space="preserve">Number periods for which the budget is distributed. </t>
  </si>
  <si>
    <t>Example : 1</t>
  </si>
  <si>
    <t xml:space="preserve">This Num Periods field is required only if record code (3) is provided or sent out in the file.
Num Periods will be extracted as per the value available in system. </t>
  </si>
  <si>
    <t>PC Budget Status</t>
  </si>
  <si>
    <t>Budget Status is used to identify the status of the project budget.</t>
  </si>
  <si>
    <t xml:space="preserve">This PC Budget Status field is required only if record code (3) is provided or sent out in the file.
PC Budget Status will be extracted as per the value available in system. </t>
  </si>
  <si>
    <t>Analysis Type</t>
  </si>
  <si>
    <t xml:space="preserve">Analysis Type used to identify budget transactions on the Proj_resource table.
</t>
  </si>
  <si>
    <t xml:space="preserve">BUD - Total Cost Budget
</t>
  </si>
  <si>
    <t xml:space="preserve">Should default to BUD based on the Budget Plan Type
This Analysis Type field is required only if record code (3) is provided or sent out in the file.
Analysis Type will be extracted as per the value available in system. 
</t>
  </si>
  <si>
    <t>Project Budget Plan Last Updated Date Time</t>
  </si>
  <si>
    <t>Specifies Last Updated Date Time of Project Budget Plan</t>
  </si>
  <si>
    <t xml:space="preserve">The Project Budget Plan Last Updated Date Time field is required only if record code (3) is provided or sent out in the file.
Project Budget Plan Last Updated Date Time will be extracted as per the value available in system. </t>
  </si>
  <si>
    <t>Project Budget Detail Line</t>
  </si>
  <si>
    <t>Record Code to identify the project budget details.</t>
  </si>
  <si>
    <t>This is a optional field. Record Code '4' will be populated for Budget details.
In case of Full Extract, record code '4' will populate if Budget details are available for extract and should be finalized.
In case of Delta Extract, record code '4' will populate  if any Budget details is finalized between Last Process Run time and Current Process run time.</t>
  </si>
  <si>
    <t xml:space="preserve">Budget Plan ID, identifier for the projects budget plan. </t>
  </si>
  <si>
    <t xml:space="preserve">Example: 101
</t>
  </si>
  <si>
    <t xml:space="preserve">The PC Budget ID field is required only if record code (4) is provided or sent out in the file.
PC Budget ID will be extracted as per the value available in system. </t>
  </si>
  <si>
    <t xml:space="preserve">Tracks specific tasks that make up a Project and records transactional details; a Project must have at least one associated Activity ID.
</t>
  </si>
  <si>
    <t>Example: A00000000000001</t>
  </si>
  <si>
    <t xml:space="preserve">The Activity field is required only if record code (4) is provided or sent out in the file.
Activity will be extracted as per the value available in system. </t>
  </si>
  <si>
    <t>Project Budget Item</t>
  </si>
  <si>
    <t>Examples: Equip, Labor</t>
  </si>
  <si>
    <t xml:space="preserve">The Budget Item field is required only if record code (4) is provided or sent out in the file.
Budget Item will be extracted as per the value available in system. </t>
  </si>
  <si>
    <t>Budget Period</t>
  </si>
  <si>
    <t xml:space="preserve">Example: 2023
</t>
  </si>
  <si>
    <t xml:space="preserve">The Budget Period field is required only if record code (4) is provided or sent out in the file.
Budget Period will be extracted as per the value available in system. </t>
  </si>
  <si>
    <t>GL Business Unit</t>
  </si>
  <si>
    <t xml:space="preserve">Used to define an organization or organizational subset that is independent with regards to one or more accounting or operational functions.
</t>
  </si>
  <si>
    <t xml:space="preserve">The GL Business Unit field is required only if record code (4) is provided or sent out in the file.
GL Business Unit will be extracted as per the value available in system. </t>
  </si>
  <si>
    <t>Organization</t>
  </si>
  <si>
    <t xml:space="preserve">Organization ChartField identifies the organizational entity associated with a transaction.
</t>
  </si>
  <si>
    <t>Example: 5010000000</t>
  </si>
  <si>
    <t>The Organization field is required only if record code (4) is provided or sent out in the file.
Organization will be extracted as per the value available in system.</t>
  </si>
  <si>
    <t>Account</t>
  </si>
  <si>
    <t xml:space="preserve">Specified as balance sheet account or operating account.
</t>
  </si>
  <si>
    <t>Example: 104000</t>
  </si>
  <si>
    <t>The Account is required only if record code (4) is provided or sent out in the file.
Account will be extracted as per the value available in system.</t>
  </si>
  <si>
    <t>Fund</t>
  </si>
  <si>
    <t xml:space="preserve">Segregates and captures specific activities or classifies certain objectives in accordance with special regulations, restrictions, or limitations.
</t>
  </si>
  <si>
    <t>Example: 10000</t>
  </si>
  <si>
    <t>The Fund is required only if record code (4) is provided or sent out in the file.
Fund will be extracted as per the value available in system.</t>
  </si>
  <si>
    <t>Budget Entity</t>
  </si>
  <si>
    <t xml:space="preserve">Budget Entity ChartField represents organizations and/or functions to which appropriations are made and typically represents a program. Budget Entity will retain the same value as in the current business system 
</t>
  </si>
  <si>
    <t>Example: 11950000</t>
  </si>
  <si>
    <t>The Budget Entity is required only if record code (4) is provided or sent out in the file.
Budget Entity will be extracted as per the value available in system.</t>
  </si>
  <si>
    <t>Category</t>
  </si>
  <si>
    <t>Category ChartField represents both appropriation categories and revenue source codes. Category in PALM is mapped one-one with the current business system</t>
  </si>
  <si>
    <t xml:space="preserve">Example: 141117
</t>
  </si>
  <si>
    <t>The Category is Optional and can be added only if record code (4) is provided or sent out in the file.
Category will be extracted as per the value available in system.</t>
  </si>
  <si>
    <t>State Program</t>
  </si>
  <si>
    <t xml:space="preserve">State Program ChartField tracks revenue and expenditures for programs within or across your organizations.
</t>
  </si>
  <si>
    <t>Example: 0305010000</t>
  </si>
  <si>
    <t>The State Program is optional and can be added only if record code (4) is provided or sent out in the file.
State Program will be extracted as per the value available in system.</t>
  </si>
  <si>
    <t>Grant</t>
  </si>
  <si>
    <t xml:space="preserve">Grant ID value used to track financial assistance that provides support or stimulation to accomplish a public purpose. </t>
  </si>
  <si>
    <t>Example: 19234</t>
  </si>
  <si>
    <t>The Grant is optional and can be added only if record code (4) is provided or sent out in the file.
Grant will be extracted as per the value available in system.</t>
  </si>
  <si>
    <t>Contract</t>
  </si>
  <si>
    <t xml:space="preserve">Contract ChartField captures expenditure and revenue transactions for two party agreements.
</t>
  </si>
  <si>
    <t>Example: F001700000</t>
  </si>
  <si>
    <t>The Contract is optional and can be added only if record code (4) is provided or sent out in the file.
Contract will be extracted as per the value available in system.</t>
  </si>
  <si>
    <t>OA1</t>
  </si>
  <si>
    <t xml:space="preserve">Other Accumulator ChartField can be used for various purposes, such as, tracking for optional reporting, or cost pools.
</t>
  </si>
  <si>
    <t>Example: ACDFM</t>
  </si>
  <si>
    <t>The OA1 is optional and can be added only if record code (4) is provided or sent out in the file.
OA1 will be extracted as per the value available in system.</t>
  </si>
  <si>
    <t>OA2</t>
  </si>
  <si>
    <t xml:space="preserve">Agency Unique ChartField is a flexible field reserved for tracking for optional reporting or specific use.
</t>
  </si>
  <si>
    <t>Example: ACDFMACDFM</t>
  </si>
  <si>
    <t>The OA2 is optional and can be added only if record code (4) is provided or sent out in the file.
OA2 will be extracted as per the value available in system.</t>
  </si>
  <si>
    <t>PC Source Type</t>
  </si>
  <si>
    <t xml:space="preserve">The Source Type ChartField identifies the purpose or origin of a Project-related transaction.
</t>
  </si>
  <si>
    <t xml:space="preserve">Examples: LABOR, OTHER, EQP
</t>
  </si>
  <si>
    <t>The PC Source Type is Optional and can be added only if record code (4) is provided or sent out in the file.
PC Source Type will be extracted as per the value available in system.</t>
  </si>
  <si>
    <t>PC Category</t>
  </si>
  <si>
    <t xml:space="preserve">The Project Category ChartField provides more flexibility and granularity in tracking and analyzing financial activity associated with a Project. 
</t>
  </si>
  <si>
    <t xml:space="preserve">Example: EQUIP
</t>
  </si>
  <si>
    <t>The PC Category is Optional  and can be added only if record code (4) is provided or sent out in the file.
PC Category will be extracted as per the value available in system.</t>
  </si>
  <si>
    <t>PC Subcategory</t>
  </si>
  <si>
    <t xml:space="preserve">The Subcategory ChartField provides more flexibility and granularity in tracking and analyzing financial activity associated with a Project. 
</t>
  </si>
  <si>
    <t xml:space="preserve">Example: LEASE,CONS
</t>
  </si>
  <si>
    <t>The PC Subcategory is Optional and can be added only if record code (4) is provided or sent out in the file.
PC Subcategory will be extracted as per the value available in system.</t>
  </si>
  <si>
    <t>Transaction Date</t>
  </si>
  <si>
    <t xml:space="preserve">Transaction Date
</t>
  </si>
  <si>
    <t>Example : 02/26/2023</t>
  </si>
  <si>
    <t xml:space="preserve">The Transaction Date is required only if record code (4) is provided or sent out in the file.
Transaction Date will be extracted as per the value available in system. </t>
  </si>
  <si>
    <t>Accounting Date</t>
  </si>
  <si>
    <t xml:space="preserve">The Accounting Date is required only if record code (4) is provided or sent out in the file.
Accounting Date will be extracted as per the value available in system. </t>
  </si>
  <si>
    <t>Foreign Amount</t>
  </si>
  <si>
    <t>Specifies the budget amount.</t>
  </si>
  <si>
    <t xml:space="preserve">The Foreign Amount is required only if record code (4) is provided or sent out in the file.
Foreign Amount will be extracted as per the value available in system.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1" x14ac:knownFonts="1">
    <font>
      <sz val="11"/>
      <color theme="1"/>
      <name val="Calibri"/>
      <family val="2"/>
      <scheme val="minor"/>
    </font>
    <font>
      <sz val="11"/>
      <color theme="1"/>
      <name val="Arial"/>
      <family val="2"/>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indexed="8"/>
      <name val="Arial"/>
      <family val="2"/>
    </font>
    <font>
      <sz val="11"/>
      <color rgb="FFFF0000"/>
      <name val="Arial"/>
      <family val="2"/>
    </font>
    <font>
      <sz val="11"/>
      <color rgb="FFFF0000"/>
      <name val="Calibri"/>
      <family val="2"/>
      <scheme val="minor"/>
    </font>
    <font>
      <sz val="12"/>
      <name val="Arial"/>
      <family val="2"/>
    </font>
  </fonts>
  <fills count="11">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
      <patternFill patternType="solid">
        <fgColor theme="2"/>
        <bgColor indexed="64"/>
      </patternFill>
    </fill>
  </fills>
  <borders count="9">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s>
  <cellStyleXfs count="21">
    <xf numFmtId="0" fontId="0" fillId="0" borderId="0"/>
    <xf numFmtId="0" fontId="2" fillId="0" borderId="0"/>
    <xf numFmtId="0" fontId="4" fillId="0" borderId="0" applyNumberFormat="0" applyFont="0" applyFill="0" applyBorder="0" applyAlignment="0" applyProtection="0">
      <alignment horizontal="left"/>
    </xf>
    <xf numFmtId="15" fontId="4" fillId="0" borderId="0" applyFont="0" applyFill="0" applyBorder="0" applyAlignment="0" applyProtection="0"/>
    <xf numFmtId="4" fontId="4" fillId="0" borderId="0" applyFont="0" applyFill="0" applyBorder="0" applyAlignment="0" applyProtection="0"/>
    <xf numFmtId="0" fontId="5" fillId="0" borderId="1">
      <alignment horizontal="center"/>
    </xf>
    <xf numFmtId="3" fontId="4" fillId="0" borderId="0" applyFont="0" applyFill="0" applyBorder="0" applyAlignment="0" applyProtection="0"/>
    <xf numFmtId="0" fontId="4" fillId="3" borderId="0" applyNumberFormat="0" applyFont="0" applyBorder="0" applyAlignment="0" applyProtection="0"/>
    <xf numFmtId="0" fontId="3"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6"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7" fillId="0" borderId="0"/>
    <xf numFmtId="0" fontId="7" fillId="0" borderId="0"/>
    <xf numFmtId="0" fontId="3" fillId="0" borderId="0"/>
    <xf numFmtId="0" fontId="3" fillId="0" borderId="0"/>
    <xf numFmtId="0" fontId="1" fillId="0" borderId="0"/>
    <xf numFmtId="0" fontId="1" fillId="0" borderId="0"/>
  </cellStyleXfs>
  <cellXfs count="90">
    <xf numFmtId="0" fontId="0" fillId="0" borderId="0" xfId="0"/>
    <xf numFmtId="0" fontId="7" fillId="0" borderId="0" xfId="0" applyFont="1"/>
    <xf numFmtId="0" fontId="7" fillId="0" borderId="0" xfId="15"/>
    <xf numFmtId="0" fontId="7" fillId="0" borderId="2" xfId="15" applyBorder="1"/>
    <xf numFmtId="0" fontId="0" fillId="2" borderId="0" xfId="0" applyFill="1"/>
    <xf numFmtId="0" fontId="10" fillId="2" borderId="0" xfId="1" applyFont="1" applyFill="1"/>
    <xf numFmtId="0" fontId="7" fillId="2" borderId="0" xfId="0" applyFont="1" applyFill="1"/>
    <xf numFmtId="0" fontId="9" fillId="2" borderId="0" xfId="8" applyFont="1" applyFill="1" applyAlignment="1">
      <alignment vertical="top"/>
    </xf>
    <xf numFmtId="0" fontId="8" fillId="4" borderId="2" xfId="8" applyFont="1" applyFill="1" applyBorder="1" applyAlignment="1">
      <alignment vertical="top" wrapText="1"/>
    </xf>
    <xf numFmtId="0" fontId="12" fillId="2" borderId="0" xfId="0" applyFont="1" applyFill="1"/>
    <xf numFmtId="0" fontId="11" fillId="2" borderId="0" xfId="0" applyFont="1" applyFill="1" applyAlignment="1">
      <alignment horizontal="center"/>
    </xf>
    <xf numFmtId="0" fontId="8" fillId="7" borderId="2" xfId="0" applyFont="1" applyFill="1" applyBorder="1" applyAlignment="1">
      <alignment vertical="top" wrapText="1"/>
    </xf>
    <xf numFmtId="0" fontId="8" fillId="0" borderId="0" xfId="0" applyFont="1" applyAlignment="1">
      <alignment vertical="top" wrapText="1"/>
    </xf>
    <xf numFmtId="0" fontId="9" fillId="5" borderId="2" xfId="15" applyFont="1" applyFill="1" applyBorder="1" applyAlignment="1">
      <alignment horizontal="left" vertical="center"/>
    </xf>
    <xf numFmtId="0" fontId="7" fillId="0" borderId="2" xfId="15" applyBorder="1" applyAlignment="1">
      <alignment horizontal="left"/>
    </xf>
    <xf numFmtId="0" fontId="12" fillId="2" borderId="0" xfId="1" applyFont="1" applyFill="1"/>
    <xf numFmtId="0" fontId="9" fillId="2" borderId="2" xfId="8" applyFont="1" applyFill="1" applyBorder="1" applyAlignment="1">
      <alignment horizontal="left" vertical="top"/>
    </xf>
    <xf numFmtId="0" fontId="13" fillId="6" borderId="2" xfId="0" applyFont="1" applyFill="1" applyBorder="1" applyAlignment="1">
      <alignment horizontal="left" vertical="center" wrapText="1"/>
    </xf>
    <xf numFmtId="0" fontId="14" fillId="2" borderId="0" xfId="0" applyFont="1" applyFill="1"/>
    <xf numFmtId="0" fontId="8" fillId="4" borderId="0" xfId="0" applyFont="1" applyFill="1"/>
    <xf numFmtId="0" fontId="8" fillId="4" borderId="2" xfId="0" applyFont="1" applyFill="1" applyBorder="1"/>
    <xf numFmtId="0" fontId="11" fillId="2" borderId="2" xfId="18" applyFont="1" applyFill="1" applyBorder="1" applyAlignment="1">
      <alignment vertical="top"/>
    </xf>
    <xf numFmtId="0" fontId="12" fillId="2" borderId="2" xfId="18" applyFont="1" applyFill="1" applyBorder="1" applyAlignment="1">
      <alignment vertical="top" wrapText="1"/>
    </xf>
    <xf numFmtId="0" fontId="12" fillId="2" borderId="2" xfId="18" applyFont="1" applyFill="1" applyBorder="1" applyAlignment="1">
      <alignment vertical="top"/>
    </xf>
    <xf numFmtId="0" fontId="9" fillId="2" borderId="2" xfId="0" applyFont="1" applyFill="1" applyBorder="1"/>
    <xf numFmtId="0" fontId="8" fillId="4" borderId="2" xfId="8" applyFont="1" applyFill="1" applyBorder="1" applyAlignment="1">
      <alignment vertical="top"/>
    </xf>
    <xf numFmtId="0" fontId="11" fillId="9" borderId="2" xfId="8" applyFont="1" applyFill="1" applyBorder="1" applyAlignment="1">
      <alignment vertical="top"/>
    </xf>
    <xf numFmtId="0" fontId="8" fillId="0" borderId="2" xfId="8" applyFont="1" applyBorder="1" applyAlignment="1">
      <alignment vertical="top"/>
    </xf>
    <xf numFmtId="0" fontId="8" fillId="4" borderId="2" xfId="8" applyFont="1" applyFill="1" applyBorder="1" applyAlignment="1">
      <alignment horizontal="left" vertical="top" wrapText="1"/>
    </xf>
    <xf numFmtId="0" fontId="11" fillId="2" borderId="2" xfId="1" applyFont="1" applyFill="1" applyBorder="1"/>
    <xf numFmtId="0" fontId="11" fillId="2" borderId="2" xfId="1" applyFont="1" applyFill="1" applyBorder="1" applyAlignment="1">
      <alignment vertical="top"/>
    </xf>
    <xf numFmtId="0" fontId="15" fillId="0" borderId="0" xfId="0" applyFont="1"/>
    <xf numFmtId="0" fontId="7" fillId="0" borderId="2" xfId="15" applyBorder="1" applyAlignment="1">
      <alignment horizontal="right"/>
    </xf>
    <xf numFmtId="0" fontId="12" fillId="2" borderId="2" xfId="0" applyFont="1" applyFill="1" applyBorder="1" applyAlignment="1">
      <alignment horizontal="left" vertical="top" wrapText="1"/>
    </xf>
    <xf numFmtId="0" fontId="12" fillId="0" borderId="2" xfId="0" applyFont="1" applyBorder="1" applyAlignment="1">
      <alignment horizontal="left" vertical="top" wrapText="1"/>
    </xf>
    <xf numFmtId="0" fontId="1" fillId="2" borderId="2" xfId="0" applyFont="1" applyFill="1" applyBorder="1" applyAlignment="1">
      <alignment vertical="top"/>
    </xf>
    <xf numFmtId="0" fontId="12" fillId="0" borderId="2" xfId="0" applyFont="1" applyBorder="1" applyAlignment="1">
      <alignment vertical="top"/>
    </xf>
    <xf numFmtId="0" fontId="11" fillId="2" borderId="2" xfId="8" applyFont="1" applyFill="1" applyBorder="1" applyAlignment="1">
      <alignment vertical="top"/>
    </xf>
    <xf numFmtId="0" fontId="1" fillId="0" borderId="2" xfId="0" applyFont="1" applyBorder="1" applyAlignment="1">
      <alignment vertical="top"/>
    </xf>
    <xf numFmtId="0" fontId="1" fillId="0" borderId="0" xfId="15" applyFont="1"/>
    <xf numFmtId="0" fontId="12" fillId="2" borderId="2" xfId="1" applyFont="1" applyFill="1" applyBorder="1" applyAlignment="1">
      <alignment horizontal="left" vertical="top" wrapText="1"/>
    </xf>
    <xf numFmtId="0" fontId="12" fillId="0" borderId="2" xfId="0" applyFont="1" applyBorder="1"/>
    <xf numFmtId="49" fontId="12" fillId="0" borderId="2" xfId="0" applyNumberFormat="1" applyFont="1" applyBorder="1" applyAlignment="1">
      <alignment vertical="top" wrapText="1"/>
    </xf>
    <xf numFmtId="0" fontId="12" fillId="0" borderId="2" xfId="0" applyFont="1" applyBorder="1" applyAlignment="1">
      <alignment vertical="top" wrapText="1"/>
    </xf>
    <xf numFmtId="0" fontId="12" fillId="0" borderId="2" xfId="0" applyFont="1" applyBorder="1" applyAlignment="1">
      <alignment horizontal="left" vertical="top"/>
    </xf>
    <xf numFmtId="0" fontId="1" fillId="0" borderId="2" xfId="0" applyFont="1" applyBorder="1" applyAlignment="1">
      <alignment vertical="top" wrapText="1"/>
    </xf>
    <xf numFmtId="0" fontId="17" fillId="0" borderId="2" xfId="19" applyFont="1" applyBorder="1" applyAlignment="1">
      <alignment vertical="top" wrapText="1"/>
    </xf>
    <xf numFmtId="0" fontId="18" fillId="2" borderId="0" xfId="0" applyFont="1" applyFill="1" applyAlignment="1">
      <alignment vertical="top" wrapText="1"/>
    </xf>
    <xf numFmtId="0" fontId="18" fillId="2" borderId="0" xfId="0" applyFont="1" applyFill="1"/>
    <xf numFmtId="49" fontId="12" fillId="0" borderId="2" xfId="0" applyNumberFormat="1" applyFont="1" applyBorder="1" applyAlignment="1">
      <alignment horizontal="left" vertical="top" wrapText="1"/>
    </xf>
    <xf numFmtId="0" fontId="19" fillId="2" borderId="0" xfId="0" applyFont="1" applyFill="1"/>
    <xf numFmtId="0" fontId="19" fillId="2" borderId="0" xfId="0" applyFont="1" applyFill="1" applyAlignment="1">
      <alignment vertical="top"/>
    </xf>
    <xf numFmtId="0" fontId="1" fillId="0" borderId="2" xfId="0" applyFont="1" applyBorder="1" applyAlignment="1">
      <alignment vertical="center" wrapText="1"/>
    </xf>
    <xf numFmtId="0" fontId="7" fillId="0" borderId="0" xfId="0" applyFont="1" applyAlignment="1">
      <alignment wrapText="1"/>
    </xf>
    <xf numFmtId="0" fontId="15" fillId="2" borderId="2" xfId="0" applyFont="1" applyFill="1" applyBorder="1" applyAlignment="1">
      <alignment horizontal="left" vertical="top" wrapText="1"/>
    </xf>
    <xf numFmtId="0" fontId="15" fillId="0" borderId="2" xfId="0" applyFont="1" applyBorder="1" applyAlignment="1">
      <alignment horizontal="left" vertical="top" wrapText="1"/>
    </xf>
    <xf numFmtId="0" fontId="12" fillId="0" borderId="2" xfId="1" applyFont="1" applyBorder="1" applyAlignment="1">
      <alignment horizontal="left" vertical="top" wrapText="1"/>
    </xf>
    <xf numFmtId="0" fontId="11" fillId="5" borderId="3" xfId="1" applyFont="1" applyFill="1" applyBorder="1" applyAlignment="1">
      <alignment horizontal="left" vertical="top" wrapText="1"/>
    </xf>
    <xf numFmtId="0" fontId="11" fillId="8" borderId="3" xfId="0" applyFont="1" applyFill="1" applyBorder="1" applyAlignment="1">
      <alignment horizontal="left" vertical="top" wrapText="1"/>
    </xf>
    <xf numFmtId="0" fontId="11" fillId="4" borderId="7" xfId="0" applyFont="1" applyFill="1" applyBorder="1" applyAlignment="1">
      <alignment horizontal="left" vertical="top" wrapText="1"/>
    </xf>
    <xf numFmtId="0" fontId="1" fillId="0" borderId="2" xfId="0" applyFont="1" applyBorder="1" applyAlignment="1">
      <alignment horizontal="left" vertical="top" wrapText="1"/>
    </xf>
    <xf numFmtId="0" fontId="1" fillId="0" borderId="2" xfId="0" applyFont="1" applyBorder="1" applyAlignment="1">
      <alignment wrapText="1"/>
    </xf>
    <xf numFmtId="0" fontId="1" fillId="0" borderId="0" xfId="0" applyFont="1" applyAlignment="1">
      <alignment wrapText="1"/>
    </xf>
    <xf numFmtId="0" fontId="1" fillId="0" borderId="0" xfId="0" applyFont="1" applyAlignment="1">
      <alignment vertical="top" wrapText="1"/>
    </xf>
    <xf numFmtId="0" fontId="12" fillId="0" borderId="2" xfId="0" quotePrefix="1" applyFont="1" applyBorder="1" applyAlignment="1">
      <alignment horizontal="left" vertical="top" wrapText="1"/>
    </xf>
    <xf numFmtId="0" fontId="7" fillId="10" borderId="0" xfId="0" applyFont="1" applyFill="1"/>
    <xf numFmtId="0" fontId="12" fillId="2" borderId="2" xfId="0" applyFont="1" applyFill="1" applyBorder="1" applyAlignment="1">
      <alignment vertical="top"/>
    </xf>
    <xf numFmtId="0" fontId="1" fillId="0" borderId="0" xfId="0" applyFont="1"/>
    <xf numFmtId="0" fontId="1" fillId="2" borderId="0" xfId="0" applyFont="1" applyFill="1"/>
    <xf numFmtId="0" fontId="1" fillId="2" borderId="2" xfId="0" applyFont="1" applyFill="1" applyBorder="1"/>
    <xf numFmtId="0" fontId="1" fillId="2" borderId="2" xfId="0" applyFont="1" applyFill="1" applyBorder="1" applyAlignment="1">
      <alignment vertical="top" wrapText="1"/>
    </xf>
    <xf numFmtId="0" fontId="1" fillId="2" borderId="2" xfId="8" applyFont="1" applyFill="1" applyBorder="1" applyAlignment="1">
      <alignment vertical="top" wrapText="1"/>
    </xf>
    <xf numFmtId="0" fontId="1" fillId="0" borderId="2" xfId="0" applyFont="1" applyBorder="1" applyAlignment="1">
      <alignment horizontal="left" vertical="top"/>
    </xf>
    <xf numFmtId="0" fontId="18" fillId="2" borderId="0" xfId="0" applyFont="1" applyFill="1" applyAlignment="1">
      <alignment wrapText="1"/>
    </xf>
    <xf numFmtId="0" fontId="1" fillId="0" borderId="2" xfId="15" applyFont="1" applyBorder="1" applyAlignment="1">
      <alignment horizontal="left" vertical="top" wrapText="1"/>
    </xf>
    <xf numFmtId="0" fontId="1" fillId="0" borderId="2" xfId="15" applyFont="1" applyBorder="1" applyAlignment="1">
      <alignment horizontal="left"/>
    </xf>
    <xf numFmtId="0" fontId="1" fillId="0" borderId="2" xfId="15" applyFont="1" applyBorder="1" applyAlignment="1">
      <alignment horizontal="left" wrapText="1"/>
    </xf>
    <xf numFmtId="0" fontId="1" fillId="0" borderId="2" xfId="0" applyFont="1" applyBorder="1"/>
    <xf numFmtId="0" fontId="8" fillId="4" borderId="0" xfId="15" applyFont="1" applyFill="1" applyAlignment="1">
      <alignment horizontal="left"/>
    </xf>
    <xf numFmtId="0" fontId="12" fillId="2" borderId="2" xfId="1" applyFont="1" applyFill="1" applyBorder="1" applyAlignment="1">
      <alignment horizontal="left"/>
    </xf>
    <xf numFmtId="0" fontId="12" fillId="2" borderId="0" xfId="0" applyFont="1" applyFill="1" applyAlignment="1">
      <alignment horizontal="left" vertical="top" wrapText="1"/>
    </xf>
    <xf numFmtId="0" fontId="12" fillId="2" borderId="2" xfId="0" applyFont="1" applyFill="1" applyBorder="1" applyAlignment="1">
      <alignment horizontal="left"/>
    </xf>
    <xf numFmtId="0" fontId="8" fillId="4" borderId="4" xfId="0" applyFont="1" applyFill="1" applyBorder="1" applyAlignment="1">
      <alignment horizontal="left" vertical="top" wrapText="1"/>
    </xf>
    <xf numFmtId="0" fontId="8" fillId="4" borderId="5" xfId="0" applyFont="1" applyFill="1" applyBorder="1" applyAlignment="1">
      <alignment horizontal="left" vertical="top" wrapText="1"/>
    </xf>
    <xf numFmtId="0" fontId="8" fillId="4" borderId="6" xfId="0" applyFont="1" applyFill="1" applyBorder="1" applyAlignment="1">
      <alignment horizontal="left" vertical="top" wrapText="1"/>
    </xf>
    <xf numFmtId="0" fontId="8" fillId="7" borderId="8" xfId="0" applyFont="1" applyFill="1" applyBorder="1" applyAlignment="1">
      <alignment horizontal="center" vertical="top" wrapText="1"/>
    </xf>
    <xf numFmtId="0" fontId="8" fillId="7" borderId="5" xfId="0" applyFont="1" applyFill="1" applyBorder="1" applyAlignment="1">
      <alignment horizontal="center" vertical="top" wrapText="1"/>
    </xf>
    <xf numFmtId="0" fontId="8" fillId="7" borderId="6" xfId="0" applyFont="1" applyFill="1" applyBorder="1" applyAlignment="1">
      <alignment horizontal="center" vertical="top" wrapText="1"/>
    </xf>
    <xf numFmtId="0" fontId="20" fillId="2" borderId="0" xfId="0" applyFont="1" applyFill="1" applyAlignment="1">
      <alignment horizontal="left" vertical="top" wrapText="1"/>
    </xf>
    <xf numFmtId="14" fontId="7" fillId="0" borderId="2" xfId="15" applyNumberFormat="1" applyBorder="1" applyAlignment="1">
      <alignment horizontal="right"/>
    </xf>
  </cellXfs>
  <cellStyles count="21">
    <cellStyle name="Normal" xfId="0" builtinId="0"/>
    <cellStyle name="Normal 2" xfId="1" xr:uid="{00000000-0005-0000-0000-000001000000}"/>
    <cellStyle name="Normal 3" xfId="8" xr:uid="{00000000-0005-0000-0000-000002000000}"/>
    <cellStyle name="Normal 4" xfId="15" xr:uid="{00000000-0005-0000-0000-000003000000}"/>
    <cellStyle name="Normal 4 2" xfId="16" xr:uid="{00000000-0005-0000-0000-000004000000}"/>
    <cellStyle name="Normal 4 2 2" xfId="20" xr:uid="{00000000-0005-0000-0000-000005000000}"/>
    <cellStyle name="Normal 4 3" xfId="19" xr:uid="{00000000-0005-0000-0000-000006000000}"/>
    <cellStyle name="Normal 5" xfId="18" xr:uid="{00000000-0005-0000-0000-000007000000}"/>
    <cellStyle name="Normal 6" xfId="17" xr:uid="{00000000-0005-0000-0000-000008000000}"/>
    <cellStyle name="PSChar" xfId="2" xr:uid="{00000000-0005-0000-0000-000009000000}"/>
    <cellStyle name="PSChar 2" xfId="9" xr:uid="{00000000-0005-0000-0000-00000A000000}"/>
    <cellStyle name="PSDate" xfId="3" xr:uid="{00000000-0005-0000-0000-00000B000000}"/>
    <cellStyle name="PSDate 2" xfId="10" xr:uid="{00000000-0005-0000-0000-00000C000000}"/>
    <cellStyle name="PSDec" xfId="4" xr:uid="{00000000-0005-0000-0000-00000D000000}"/>
    <cellStyle name="PSDec 2" xfId="11" xr:uid="{00000000-0005-0000-0000-00000E000000}"/>
    <cellStyle name="PSHeading" xfId="5" xr:uid="{00000000-0005-0000-0000-00000F000000}"/>
    <cellStyle name="PSHeading 2" xfId="12" xr:uid="{00000000-0005-0000-0000-000010000000}"/>
    <cellStyle name="PSInt" xfId="6" xr:uid="{00000000-0005-0000-0000-000011000000}"/>
    <cellStyle name="PSInt 2" xfId="13" xr:uid="{00000000-0005-0000-0000-000012000000}"/>
    <cellStyle name="PSSpacer" xfId="7" xr:uid="{00000000-0005-0000-0000-000013000000}"/>
    <cellStyle name="PSSpacer 2" xfId="14" xr:uid="{00000000-0005-0000-0000-000014000000}"/>
  </cellStyles>
  <dxfs count="1">
    <dxf>
      <font>
        <color rgb="FF9C0006"/>
      </font>
      <fill>
        <patternFill>
          <bgColor rgb="FFFFC7CE"/>
        </patternFill>
      </fill>
    </dxf>
  </dxfs>
  <tableStyles count="0" defaultTableStyle="TableStyleMedium2" defaultPivotStyle="PivotStyleLight16"/>
  <colors>
    <mruColors>
      <color rgb="FF66FFCC"/>
      <color rgb="FF000000"/>
      <color rgb="FFCCFFCC"/>
      <color rgb="FF03304B"/>
      <color rgb="FF22658A"/>
      <color rgb="FFE2E2E2"/>
      <color rgb="FF00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8057</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3958590</xdr:colOff>
      <xdr:row>4</xdr:row>
      <xdr:rowOff>198960</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3860" cy="9000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1501140</xdr:colOff>
      <xdr:row>4</xdr:row>
      <xdr:rowOff>168480</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6240" cy="9000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22860</xdr:colOff>
      <xdr:row>0</xdr:row>
      <xdr:rowOff>30480</xdr:rowOff>
    </xdr:from>
    <xdr:to>
      <xdr:col>4</xdr:col>
      <xdr:colOff>286068</xdr:colOff>
      <xdr:row>5</xdr:row>
      <xdr:rowOff>47829</xdr:rowOff>
    </xdr:to>
    <xdr:pic>
      <xdr:nvPicPr>
        <xdr:cNvPr id="4" name="Pictur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2860" y="30480"/>
          <a:ext cx="4213860" cy="900000"/>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D18"/>
  <sheetViews>
    <sheetView showGridLines="0" tabSelected="1" zoomScaleNormal="100" zoomScalePageLayoutView="80" workbookViewId="0">
      <selection activeCell="F14" sqref="F14"/>
    </sheetView>
  </sheetViews>
  <sheetFormatPr defaultColWidth="8.5703125" defaultRowHeight="14.25" x14ac:dyDescent="0.2"/>
  <cols>
    <col min="1" max="1" width="17" style="2" customWidth="1"/>
    <col min="2" max="2" width="13.5703125" style="2" customWidth="1"/>
    <col min="3" max="3" width="76.7109375" style="2" customWidth="1"/>
    <col min="4" max="16384" width="8.5703125" style="2"/>
  </cols>
  <sheetData>
    <row r="1" spans="1:4" x14ac:dyDescent="0.2">
      <c r="D1" s="39"/>
    </row>
    <row r="7" spans="1:4" ht="15" x14ac:dyDescent="0.25">
      <c r="A7" s="78" t="s">
        <v>0</v>
      </c>
      <c r="B7" s="78"/>
      <c r="C7" s="78"/>
    </row>
    <row r="8" spans="1:4" ht="15" x14ac:dyDescent="0.2">
      <c r="A8" s="13" t="s">
        <v>1</v>
      </c>
      <c r="B8" s="13" t="s">
        <v>2</v>
      </c>
      <c r="C8" s="13" t="s">
        <v>3</v>
      </c>
    </row>
    <row r="9" spans="1:4" x14ac:dyDescent="0.2">
      <c r="A9" s="32">
        <v>0.1</v>
      </c>
      <c r="B9" s="89">
        <v>45359</v>
      </c>
      <c r="C9" s="14" t="s">
        <v>4</v>
      </c>
    </row>
    <row r="10" spans="1:4" ht="28.5" x14ac:dyDescent="0.2">
      <c r="A10" s="32">
        <v>0.2</v>
      </c>
      <c r="B10" s="89">
        <v>45474</v>
      </c>
      <c r="C10" s="74" t="s">
        <v>5</v>
      </c>
    </row>
    <row r="11" spans="1:4" x14ac:dyDescent="0.2">
      <c r="A11" s="32">
        <v>0.3</v>
      </c>
      <c r="B11" s="89">
        <v>45525</v>
      </c>
      <c r="C11" s="75" t="s">
        <v>6</v>
      </c>
    </row>
    <row r="12" spans="1:4" ht="28.5" x14ac:dyDescent="0.2">
      <c r="A12" s="32">
        <v>0.4</v>
      </c>
      <c r="B12" s="89">
        <v>45593</v>
      </c>
      <c r="C12" s="76" t="s">
        <v>7</v>
      </c>
    </row>
    <row r="13" spans="1:4" x14ac:dyDescent="0.2">
      <c r="A13" s="32">
        <v>0.5</v>
      </c>
      <c r="B13" s="89">
        <v>45880</v>
      </c>
      <c r="C13" s="75" t="s">
        <v>8</v>
      </c>
    </row>
    <row r="14" spans="1:4" x14ac:dyDescent="0.2">
      <c r="A14" s="32">
        <v>0.6</v>
      </c>
      <c r="B14" s="89">
        <v>45894</v>
      </c>
      <c r="C14" s="75" t="s">
        <v>9</v>
      </c>
    </row>
    <row r="15" spans="1:4" x14ac:dyDescent="0.2">
      <c r="A15" s="32">
        <v>0.7</v>
      </c>
      <c r="B15" s="89">
        <v>46183</v>
      </c>
      <c r="C15" s="14" t="s">
        <v>10</v>
      </c>
    </row>
    <row r="16" spans="1:4" x14ac:dyDescent="0.2">
      <c r="A16" s="3"/>
      <c r="B16" s="3"/>
      <c r="C16" s="3"/>
    </row>
    <row r="17" spans="1:3" x14ac:dyDescent="0.2">
      <c r="A17" s="3"/>
      <c r="B17" s="3"/>
      <c r="C17" s="3"/>
    </row>
    <row r="18" spans="1:3" x14ac:dyDescent="0.2">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5:D32"/>
  <sheetViews>
    <sheetView zoomScaleNormal="100" workbookViewId="0">
      <selection activeCell="B17" sqref="B17"/>
    </sheetView>
  </sheetViews>
  <sheetFormatPr defaultColWidth="8.5703125" defaultRowHeight="14.25" x14ac:dyDescent="0.2"/>
  <cols>
    <col min="1" max="1" width="3.42578125" style="6" customWidth="1"/>
    <col min="2" max="2" width="59.42578125" style="6" customWidth="1"/>
    <col min="3" max="3" width="97.42578125" style="6" customWidth="1"/>
    <col min="4" max="4" width="72.42578125" style="6" customWidth="1"/>
    <col min="5" max="16384" width="8.5703125" style="6"/>
  </cols>
  <sheetData>
    <row r="5" spans="2:4" ht="24" customHeight="1" x14ac:dyDescent="0.2">
      <c r="B5" s="68"/>
      <c r="C5" s="68"/>
      <c r="D5" s="68"/>
    </row>
    <row r="6" spans="2:4" ht="25.5" x14ac:dyDescent="0.35">
      <c r="B6" s="5" t="s">
        <v>11</v>
      </c>
      <c r="C6" s="5"/>
      <c r="D6" s="68"/>
    </row>
    <row r="7" spans="2:4" ht="17.25" customHeight="1" x14ac:dyDescent="0.35">
      <c r="B7" s="5"/>
      <c r="C7" s="68"/>
      <c r="D7" s="68"/>
    </row>
    <row r="8" spans="2:4" ht="15" x14ac:dyDescent="0.2">
      <c r="B8" s="8" t="s">
        <v>12</v>
      </c>
      <c r="C8" s="8" t="s">
        <v>13</v>
      </c>
      <c r="D8" s="68"/>
    </row>
    <row r="9" spans="2:4" x14ac:dyDescent="0.2">
      <c r="B9" s="79" t="s">
        <v>14</v>
      </c>
      <c r="C9" s="79"/>
      <c r="D9" s="68"/>
    </row>
    <row r="10" spans="2:4" ht="15" x14ac:dyDescent="0.25">
      <c r="B10" s="29" t="s">
        <v>15</v>
      </c>
      <c r="C10" s="69" t="s">
        <v>16</v>
      </c>
      <c r="D10" s="68"/>
    </row>
    <row r="11" spans="2:4" ht="15" x14ac:dyDescent="0.25">
      <c r="B11" s="29" t="s">
        <v>17</v>
      </c>
      <c r="C11" s="69" t="s">
        <v>18</v>
      </c>
      <c r="D11" s="68"/>
    </row>
    <row r="12" spans="2:4" ht="15" x14ac:dyDescent="0.25">
      <c r="B12" s="29" t="s">
        <v>19</v>
      </c>
      <c r="C12" s="69" t="s">
        <v>20</v>
      </c>
      <c r="D12" s="68"/>
    </row>
    <row r="13" spans="2:4" ht="15" x14ac:dyDescent="0.2">
      <c r="B13" s="30" t="s">
        <v>21</v>
      </c>
      <c r="C13" s="70" t="s">
        <v>22</v>
      </c>
      <c r="D13" s="68"/>
    </row>
    <row r="14" spans="2:4" ht="17.25" customHeight="1" x14ac:dyDescent="0.2">
      <c r="B14" s="15"/>
      <c r="C14" s="68"/>
      <c r="D14" s="68"/>
    </row>
    <row r="15" spans="2:4" ht="15" x14ac:dyDescent="0.2">
      <c r="B15" s="8" t="s">
        <v>23</v>
      </c>
      <c r="C15" s="28" t="s">
        <v>24</v>
      </c>
      <c r="D15" s="68"/>
    </row>
    <row r="16" spans="2:4" ht="37.5" customHeight="1" x14ac:dyDescent="0.2">
      <c r="B16" s="33" t="s">
        <v>25</v>
      </c>
      <c r="C16" s="35" t="s">
        <v>26</v>
      </c>
      <c r="D16" s="48" t="s">
        <v>27</v>
      </c>
    </row>
    <row r="17" spans="2:4" x14ac:dyDescent="0.2">
      <c r="B17" s="15"/>
      <c r="C17" s="68"/>
      <c r="D17" s="68"/>
    </row>
    <row r="18" spans="2:4" ht="15" x14ac:dyDescent="0.2">
      <c r="B18" s="8" t="s">
        <v>28</v>
      </c>
      <c r="C18" s="8" t="s">
        <v>13</v>
      </c>
      <c r="D18" s="68"/>
    </row>
    <row r="19" spans="2:4" ht="15" x14ac:dyDescent="0.2">
      <c r="B19" s="16" t="s">
        <v>29</v>
      </c>
      <c r="C19" s="35" t="s">
        <v>30</v>
      </c>
      <c r="D19" s="68"/>
    </row>
    <row r="20" spans="2:4" ht="15" x14ac:dyDescent="0.2">
      <c r="B20" s="16" t="s">
        <v>31</v>
      </c>
      <c r="C20" s="71" t="s">
        <v>32</v>
      </c>
      <c r="D20" s="68"/>
    </row>
    <row r="21" spans="2:4" ht="28.5" x14ac:dyDescent="0.2">
      <c r="B21" s="17" t="s">
        <v>33</v>
      </c>
      <c r="C21" s="52" t="s">
        <v>34</v>
      </c>
      <c r="D21" s="68"/>
    </row>
    <row r="22" spans="2:4" ht="15" x14ac:dyDescent="0.2">
      <c r="B22" s="17" t="s">
        <v>35</v>
      </c>
      <c r="C22" s="52" t="s">
        <v>36</v>
      </c>
      <c r="D22" s="68"/>
    </row>
    <row r="23" spans="2:4" ht="15" x14ac:dyDescent="0.2">
      <c r="B23" s="17" t="s">
        <v>37</v>
      </c>
      <c r="C23" s="52" t="s">
        <v>38</v>
      </c>
      <c r="D23" s="68"/>
    </row>
    <row r="24" spans="2:4" ht="28.5" x14ac:dyDescent="0.2">
      <c r="B24" s="17" t="s">
        <v>39</v>
      </c>
      <c r="C24" s="52" t="s">
        <v>40</v>
      </c>
      <c r="D24" s="68"/>
    </row>
    <row r="25" spans="2:4" ht="15" x14ac:dyDescent="0.2">
      <c r="B25" s="17" t="s">
        <v>41</v>
      </c>
      <c r="C25" s="31" t="s">
        <v>42</v>
      </c>
      <c r="D25" s="68"/>
    </row>
    <row r="26" spans="2:4" ht="42.75" x14ac:dyDescent="0.2">
      <c r="B26" s="17" t="s">
        <v>43</v>
      </c>
      <c r="C26" s="52" t="s">
        <v>44</v>
      </c>
      <c r="D26" s="47" t="s">
        <v>27</v>
      </c>
    </row>
    <row r="27" spans="2:4" ht="15" x14ac:dyDescent="0.2">
      <c r="B27" s="7"/>
      <c r="C27" s="7"/>
      <c r="D27" s="68"/>
    </row>
    <row r="28" spans="2:4" ht="15" x14ac:dyDescent="0.2">
      <c r="B28" s="25" t="s">
        <v>45</v>
      </c>
      <c r="C28" s="25" t="s">
        <v>13</v>
      </c>
      <c r="D28" s="68"/>
    </row>
    <row r="29" spans="2:4" ht="15" x14ac:dyDescent="0.2">
      <c r="B29" s="27"/>
      <c r="C29" s="27"/>
      <c r="D29" s="68"/>
    </row>
    <row r="30" spans="2:4" ht="15" x14ac:dyDescent="0.2">
      <c r="B30" s="26" t="s">
        <v>46</v>
      </c>
      <c r="C30" s="36" t="s">
        <v>47</v>
      </c>
      <c r="D30" s="68"/>
    </row>
    <row r="31" spans="2:4" ht="15" x14ac:dyDescent="0.2">
      <c r="B31" s="37"/>
      <c r="C31" s="36"/>
      <c r="D31" s="68"/>
    </row>
    <row r="32" spans="2:4" ht="15" x14ac:dyDescent="0.2">
      <c r="B32" s="26" t="s">
        <v>48</v>
      </c>
      <c r="C32" s="38" t="s">
        <v>49</v>
      </c>
      <c r="D32" s="68"/>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00000000-0002-0000-0100-00000000000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G27"/>
  <sheetViews>
    <sheetView zoomScaleNormal="100" workbookViewId="0">
      <selection activeCell="B7" sqref="B7"/>
    </sheetView>
  </sheetViews>
  <sheetFormatPr defaultColWidth="8.5703125" defaultRowHeight="15" x14ac:dyDescent="0.25"/>
  <cols>
    <col min="1" max="1" width="3.42578125" style="4" customWidth="1"/>
    <col min="2" max="2" width="36" style="4" bestFit="1" customWidth="1"/>
    <col min="3" max="3" width="91.5703125" style="4" customWidth="1"/>
    <col min="4" max="4" width="14.5703125" style="4" customWidth="1"/>
    <col min="5" max="16384" width="8.5703125" style="4"/>
  </cols>
  <sheetData>
    <row r="1" spans="2:7" x14ac:dyDescent="0.25">
      <c r="C1" s="68"/>
    </row>
    <row r="2" spans="2:7" x14ac:dyDescent="0.25">
      <c r="C2" s="68"/>
    </row>
    <row r="3" spans="2:7" x14ac:dyDescent="0.25">
      <c r="C3" s="68"/>
    </row>
    <row r="7" spans="2:7" ht="23.25" x14ac:dyDescent="0.35">
      <c r="B7" s="18" t="str">
        <f>'General Information'!B6</f>
        <v>PCI001 - Outbound Project Information Extract Interface Layout</v>
      </c>
      <c r="C7" s="18"/>
    </row>
    <row r="8" spans="2:7" x14ac:dyDescent="0.25">
      <c r="B8" s="10"/>
      <c r="C8" s="10"/>
    </row>
    <row r="9" spans="2:7" ht="33" customHeight="1" x14ac:dyDescent="0.25">
      <c r="B9" s="80" t="s">
        <v>50</v>
      </c>
      <c r="C9" s="80"/>
    </row>
    <row r="10" spans="2:7" x14ac:dyDescent="0.25">
      <c r="B10" s="9"/>
      <c r="C10" s="9"/>
    </row>
    <row r="11" spans="2:7" x14ac:dyDescent="0.25">
      <c r="B11" s="19" t="s">
        <v>51</v>
      </c>
      <c r="C11" s="20" t="s">
        <v>13</v>
      </c>
    </row>
    <row r="12" spans="2:7" x14ac:dyDescent="0.25">
      <c r="B12" s="21" t="s">
        <v>52</v>
      </c>
      <c r="C12" s="22" t="s">
        <v>53</v>
      </c>
    </row>
    <row r="13" spans="2:7" ht="28.5" x14ac:dyDescent="0.25">
      <c r="B13" s="21" t="s">
        <v>54</v>
      </c>
      <c r="C13" s="22" t="s">
        <v>55</v>
      </c>
    </row>
    <row r="14" spans="2:7" ht="99.75" x14ac:dyDescent="0.25">
      <c r="B14" s="21" t="s">
        <v>56</v>
      </c>
      <c r="C14" s="22" t="s">
        <v>57</v>
      </c>
    </row>
    <row r="15" spans="2:7" ht="71.25" x14ac:dyDescent="0.25">
      <c r="B15" s="21" t="s">
        <v>58</v>
      </c>
      <c r="C15" s="22" t="s">
        <v>59</v>
      </c>
    </row>
    <row r="16" spans="2:7" ht="85.5" x14ac:dyDescent="0.25">
      <c r="B16" s="21" t="s">
        <v>60</v>
      </c>
      <c r="C16" s="22" t="s">
        <v>61</v>
      </c>
      <c r="D16" s="51" t="s">
        <v>27</v>
      </c>
      <c r="E16" s="50"/>
      <c r="F16" s="50"/>
      <c r="G16" s="50"/>
    </row>
    <row r="17" spans="2:5" x14ac:dyDescent="0.25">
      <c r="B17" s="21" t="s">
        <v>62</v>
      </c>
      <c r="C17" s="23" t="s">
        <v>63</v>
      </c>
    </row>
    <row r="18" spans="2:5" ht="28.5" x14ac:dyDescent="0.25">
      <c r="B18" s="21" t="s">
        <v>64</v>
      </c>
      <c r="C18" s="22" t="s">
        <v>65</v>
      </c>
    </row>
    <row r="19" spans="2:5" ht="42.75" x14ac:dyDescent="0.25">
      <c r="B19" s="21" t="s">
        <v>66</v>
      </c>
      <c r="C19" s="22" t="s">
        <v>67</v>
      </c>
    </row>
    <row r="20" spans="2:5" x14ac:dyDescent="0.25">
      <c r="B20" s="68"/>
      <c r="C20" s="68"/>
    </row>
    <row r="21" spans="2:5" x14ac:dyDescent="0.25">
      <c r="B21" s="68"/>
      <c r="C21" s="68"/>
      <c r="D21" s="12"/>
      <c r="E21" s="12"/>
    </row>
    <row r="22" spans="2:5" x14ac:dyDescent="0.25">
      <c r="B22" s="11" t="s">
        <v>68</v>
      </c>
      <c r="C22" s="11" t="s">
        <v>13</v>
      </c>
    </row>
    <row r="23" spans="2:5" x14ac:dyDescent="0.25">
      <c r="B23" s="81" t="s">
        <v>69</v>
      </c>
      <c r="C23" s="81"/>
    </row>
    <row r="24" spans="2:5" x14ac:dyDescent="0.25">
      <c r="B24" s="24" t="s">
        <v>52</v>
      </c>
      <c r="C24" s="69" t="s">
        <v>70</v>
      </c>
    </row>
    <row r="25" spans="2:5" x14ac:dyDescent="0.25">
      <c r="B25" s="24" t="s">
        <v>56</v>
      </c>
      <c r="C25" s="69" t="s">
        <v>71</v>
      </c>
    </row>
    <row r="26" spans="2:5" x14ac:dyDescent="0.25">
      <c r="B26" s="24" t="s">
        <v>58</v>
      </c>
      <c r="C26" s="69" t="s">
        <v>72</v>
      </c>
    </row>
    <row r="27" spans="2:5" x14ac:dyDescent="0.25">
      <c r="B27" s="24" t="s">
        <v>73</v>
      </c>
      <c r="C27" s="69" t="s">
        <v>74</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8:GC96"/>
  <sheetViews>
    <sheetView showGridLines="0" zoomScaleNormal="100" workbookViewId="0">
      <selection activeCell="K35" sqref="K35"/>
    </sheetView>
  </sheetViews>
  <sheetFormatPr defaultColWidth="8.5703125" defaultRowHeight="14.25" x14ac:dyDescent="0.2"/>
  <cols>
    <col min="1" max="1" width="21.5703125" style="1" bestFit="1" customWidth="1"/>
    <col min="2" max="2" width="12.5703125" style="1" bestFit="1" customWidth="1"/>
    <col min="3" max="3" width="10.5703125" style="1" bestFit="1" customWidth="1"/>
    <col min="4" max="4" width="12.5703125" style="1" bestFit="1" customWidth="1"/>
    <col min="5" max="5" width="20.42578125" style="1" customWidth="1"/>
    <col min="6" max="6" width="40.5703125" style="53" customWidth="1"/>
    <col min="7" max="7" width="35.5703125" style="1" customWidth="1"/>
    <col min="8" max="8" width="47.5703125" style="1" customWidth="1"/>
    <col min="9" max="9" width="9.5703125" style="1" customWidth="1"/>
    <col min="10" max="10" width="8.5703125" style="1" customWidth="1"/>
    <col min="11" max="11" width="10.5703125" style="1" customWidth="1"/>
    <col min="12" max="12" width="9.42578125" style="1" customWidth="1"/>
    <col min="13" max="16384" width="8.5703125" style="1"/>
  </cols>
  <sheetData>
    <row r="8" spans="1:13" s="68" customFormat="1" ht="30" customHeight="1" x14ac:dyDescent="0.2">
      <c r="A8" s="88" t="s">
        <v>75</v>
      </c>
      <c r="B8" s="88"/>
      <c r="C8" s="80"/>
      <c r="D8" s="80"/>
      <c r="E8" s="80"/>
      <c r="F8" s="80"/>
      <c r="G8" s="80"/>
      <c r="H8" s="80"/>
      <c r="I8" s="80"/>
      <c r="J8" s="80"/>
      <c r="K8" s="80"/>
      <c r="L8" s="80"/>
      <c r="M8" s="73"/>
    </row>
    <row r="9" spans="1:13" ht="15" thickBot="1" x14ac:dyDescent="0.25">
      <c r="A9" s="67"/>
      <c r="B9" s="67"/>
      <c r="C9" s="67"/>
      <c r="D9" s="67"/>
      <c r="E9" s="67"/>
      <c r="F9" s="62"/>
      <c r="G9" s="67"/>
      <c r="H9" s="67"/>
      <c r="I9" s="67"/>
      <c r="J9" s="67"/>
      <c r="K9" s="67"/>
      <c r="L9" s="67"/>
      <c r="M9" s="67"/>
    </row>
    <row r="10" spans="1:13" ht="15.75" thickBot="1" x14ac:dyDescent="0.25">
      <c r="A10" s="82" t="s">
        <v>76</v>
      </c>
      <c r="B10" s="83"/>
      <c r="C10" s="83"/>
      <c r="D10" s="83"/>
      <c r="E10" s="83"/>
      <c r="F10" s="83"/>
      <c r="G10" s="84"/>
      <c r="H10" s="59"/>
      <c r="I10" s="85" t="s">
        <v>68</v>
      </c>
      <c r="J10" s="86"/>
      <c r="K10" s="86"/>
      <c r="L10" s="87"/>
      <c r="M10" s="67"/>
    </row>
    <row r="11" spans="1:13" ht="60" x14ac:dyDescent="0.2">
      <c r="A11" s="57" t="s">
        <v>77</v>
      </c>
      <c r="B11" s="57" t="s">
        <v>78</v>
      </c>
      <c r="C11" s="57" t="s">
        <v>79</v>
      </c>
      <c r="D11" s="57" t="s">
        <v>80</v>
      </c>
      <c r="E11" s="57" t="s">
        <v>81</v>
      </c>
      <c r="F11" s="57" t="s">
        <v>13</v>
      </c>
      <c r="G11" s="57" t="s">
        <v>82</v>
      </c>
      <c r="H11" s="57" t="s">
        <v>83</v>
      </c>
      <c r="I11" s="58" t="s">
        <v>77</v>
      </c>
      <c r="J11" s="58" t="s">
        <v>84</v>
      </c>
      <c r="K11" s="58" t="s">
        <v>85</v>
      </c>
      <c r="L11" s="58" t="s">
        <v>86</v>
      </c>
      <c r="M11" s="67"/>
    </row>
    <row r="12" spans="1:13" ht="28.5" x14ac:dyDescent="0.2">
      <c r="A12" s="40" t="s">
        <v>87</v>
      </c>
      <c r="B12" s="34" t="s">
        <v>88</v>
      </c>
      <c r="C12" s="40" t="s">
        <v>89</v>
      </c>
      <c r="D12" s="40">
        <v>1</v>
      </c>
      <c r="E12" s="40" t="s">
        <v>90</v>
      </c>
      <c r="F12" s="34" t="s">
        <v>91</v>
      </c>
      <c r="G12" s="56">
        <v>1</v>
      </c>
      <c r="H12" s="43" t="s">
        <v>92</v>
      </c>
      <c r="I12" s="33"/>
      <c r="J12" s="33"/>
      <c r="K12" s="33"/>
      <c r="L12" s="33"/>
      <c r="M12" s="67"/>
    </row>
    <row r="13" spans="1:13" ht="71.25" x14ac:dyDescent="0.2">
      <c r="A13" s="34" t="s">
        <v>93</v>
      </c>
      <c r="B13" s="34" t="s">
        <v>88</v>
      </c>
      <c r="C13" s="34" t="s">
        <v>89</v>
      </c>
      <c r="D13" s="34">
        <v>5</v>
      </c>
      <c r="E13" s="34" t="s">
        <v>90</v>
      </c>
      <c r="F13" s="34" t="s">
        <v>94</v>
      </c>
      <c r="G13" s="34" t="s">
        <v>95</v>
      </c>
      <c r="H13" s="34" t="s">
        <v>96</v>
      </c>
      <c r="I13" s="34"/>
      <c r="J13" s="34"/>
      <c r="K13" s="34"/>
      <c r="L13" s="34"/>
      <c r="M13" s="67"/>
    </row>
    <row r="14" spans="1:13" ht="85.5" x14ac:dyDescent="0.2">
      <c r="A14" s="34" t="s">
        <v>97</v>
      </c>
      <c r="B14" s="34" t="s">
        <v>88</v>
      </c>
      <c r="C14" s="34" t="s">
        <v>89</v>
      </c>
      <c r="D14" s="34">
        <v>15</v>
      </c>
      <c r="E14" s="34" t="s">
        <v>90</v>
      </c>
      <c r="F14" s="34" t="s">
        <v>98</v>
      </c>
      <c r="G14" s="34" t="s">
        <v>99</v>
      </c>
      <c r="H14" s="64" t="s">
        <v>100</v>
      </c>
      <c r="I14" s="34"/>
      <c r="J14" s="34"/>
      <c r="K14" s="34"/>
      <c r="L14" s="34"/>
      <c r="M14" s="67"/>
    </row>
    <row r="15" spans="1:13" ht="42.75" x14ac:dyDescent="0.2">
      <c r="A15" s="34" t="s">
        <v>101</v>
      </c>
      <c r="B15" s="34" t="s">
        <v>88</v>
      </c>
      <c r="C15" s="34" t="s">
        <v>89</v>
      </c>
      <c r="D15" s="34">
        <v>1</v>
      </c>
      <c r="E15" s="34" t="s">
        <v>90</v>
      </c>
      <c r="F15" s="34" t="s">
        <v>102</v>
      </c>
      <c r="G15" s="33" t="s">
        <v>103</v>
      </c>
      <c r="H15" s="64" t="s">
        <v>104</v>
      </c>
      <c r="I15" s="34"/>
      <c r="J15" s="34"/>
      <c r="K15" s="34"/>
      <c r="L15" s="34"/>
      <c r="M15" s="67"/>
    </row>
    <row r="16" spans="1:13" ht="42.75" x14ac:dyDescent="0.2">
      <c r="A16" s="34" t="s">
        <v>13</v>
      </c>
      <c r="B16" s="34" t="s">
        <v>88</v>
      </c>
      <c r="C16" s="34" t="s">
        <v>89</v>
      </c>
      <c r="D16" s="34">
        <v>30</v>
      </c>
      <c r="E16" s="34" t="s">
        <v>90</v>
      </c>
      <c r="F16" s="34" t="s">
        <v>105</v>
      </c>
      <c r="G16" s="33" t="s">
        <v>106</v>
      </c>
      <c r="H16" s="64" t="s">
        <v>107</v>
      </c>
      <c r="I16" s="34"/>
      <c r="J16" s="34"/>
      <c r="K16" s="34"/>
      <c r="L16" s="34"/>
      <c r="M16" s="67"/>
    </row>
    <row r="17" spans="1:12" ht="71.25" x14ac:dyDescent="0.2">
      <c r="A17" s="34" t="s">
        <v>108</v>
      </c>
      <c r="B17" s="34" t="s">
        <v>88</v>
      </c>
      <c r="C17" s="34" t="s">
        <v>89</v>
      </c>
      <c r="D17" s="34">
        <v>5</v>
      </c>
      <c r="E17" s="34" t="s">
        <v>90</v>
      </c>
      <c r="F17" s="34" t="s">
        <v>109</v>
      </c>
      <c r="G17" s="54" t="s">
        <v>110</v>
      </c>
      <c r="H17" s="64" t="s">
        <v>111</v>
      </c>
      <c r="I17" s="34"/>
      <c r="J17" s="34"/>
      <c r="K17" s="34"/>
      <c r="L17" s="34"/>
    </row>
    <row r="18" spans="1:12" ht="42.75" x14ac:dyDescent="0.2">
      <c r="A18" s="34" t="s">
        <v>112</v>
      </c>
      <c r="B18" s="34" t="s">
        <v>88</v>
      </c>
      <c r="C18" s="34" t="s">
        <v>113</v>
      </c>
      <c r="D18" s="34">
        <v>6</v>
      </c>
      <c r="E18" s="34" t="s">
        <v>114</v>
      </c>
      <c r="F18" s="34" t="s">
        <v>115</v>
      </c>
      <c r="G18" s="34" t="s">
        <v>116</v>
      </c>
      <c r="H18" s="64" t="s">
        <v>117</v>
      </c>
      <c r="I18" s="34"/>
      <c r="J18" s="34"/>
      <c r="K18" s="34"/>
      <c r="L18" s="34"/>
    </row>
    <row r="19" spans="1:12" ht="42.75" x14ac:dyDescent="0.2">
      <c r="A19" s="34" t="s">
        <v>118</v>
      </c>
      <c r="B19" s="34" t="s">
        <v>88</v>
      </c>
      <c r="C19" s="34" t="s">
        <v>2</v>
      </c>
      <c r="D19" s="34">
        <v>10</v>
      </c>
      <c r="E19" s="34" t="s">
        <v>90</v>
      </c>
      <c r="F19" s="34" t="s">
        <v>119</v>
      </c>
      <c r="G19" s="34" t="s">
        <v>120</v>
      </c>
      <c r="H19" s="34" t="s">
        <v>121</v>
      </c>
      <c r="I19" s="34"/>
      <c r="J19" s="34"/>
      <c r="K19" s="34"/>
      <c r="L19" s="34"/>
    </row>
    <row r="20" spans="1:12" ht="57" x14ac:dyDescent="0.2">
      <c r="A20" s="34" t="s">
        <v>122</v>
      </c>
      <c r="B20" s="34" t="s">
        <v>88</v>
      </c>
      <c r="C20" s="34" t="s">
        <v>2</v>
      </c>
      <c r="D20" s="34">
        <v>10</v>
      </c>
      <c r="E20" s="34" t="s">
        <v>90</v>
      </c>
      <c r="F20" s="34" t="s">
        <v>123</v>
      </c>
      <c r="G20" s="34" t="s">
        <v>124</v>
      </c>
      <c r="H20" s="34" t="s">
        <v>125</v>
      </c>
      <c r="I20" s="34"/>
      <c r="J20" s="34"/>
      <c r="K20" s="34"/>
      <c r="L20" s="34"/>
    </row>
    <row r="21" spans="1:12" ht="128.25" x14ac:dyDescent="0.2">
      <c r="A21" s="34" t="s">
        <v>126</v>
      </c>
      <c r="B21" s="34" t="s">
        <v>88</v>
      </c>
      <c r="C21" s="46" t="s">
        <v>127</v>
      </c>
      <c r="D21" s="34">
        <v>23</v>
      </c>
      <c r="E21" s="45" t="s">
        <v>114</v>
      </c>
      <c r="F21" s="46" t="s">
        <v>128</v>
      </c>
      <c r="G21" s="33" t="s">
        <v>129</v>
      </c>
      <c r="H21" s="64" t="s">
        <v>130</v>
      </c>
      <c r="I21" s="34"/>
      <c r="J21" s="34"/>
      <c r="K21" s="34"/>
      <c r="L21" s="34"/>
    </row>
    <row r="22" spans="1:12" s="67" customFormat="1" ht="42.75" x14ac:dyDescent="0.2">
      <c r="A22" s="34" t="s">
        <v>131</v>
      </c>
      <c r="B22" s="34" t="s">
        <v>88</v>
      </c>
      <c r="C22" s="46" t="s">
        <v>132</v>
      </c>
      <c r="D22" s="34">
        <v>32</v>
      </c>
      <c r="E22" s="45" t="s">
        <v>90</v>
      </c>
      <c r="F22" s="46" t="s">
        <v>133</v>
      </c>
      <c r="G22" s="33" t="s">
        <v>134</v>
      </c>
      <c r="H22" s="64" t="s">
        <v>135</v>
      </c>
      <c r="I22" s="34"/>
      <c r="J22" s="34"/>
      <c r="K22" s="34"/>
      <c r="L22" s="34"/>
    </row>
    <row r="23" spans="1:12" ht="42.75" x14ac:dyDescent="0.2">
      <c r="A23" s="38" t="s">
        <v>136</v>
      </c>
      <c r="B23" s="34" t="s">
        <v>88</v>
      </c>
      <c r="C23" s="45" t="s">
        <v>89</v>
      </c>
      <c r="D23" s="72">
        <v>30</v>
      </c>
      <c r="E23" s="34" t="s">
        <v>114</v>
      </c>
      <c r="F23" s="45" t="s">
        <v>137</v>
      </c>
      <c r="G23" s="38" t="s">
        <v>138</v>
      </c>
      <c r="H23" s="45" t="s">
        <v>139</v>
      </c>
      <c r="I23" s="34"/>
      <c r="J23" s="34"/>
      <c r="K23" s="34"/>
      <c r="L23" s="34"/>
    </row>
    <row r="24" spans="1:12" ht="42.75" x14ac:dyDescent="0.2">
      <c r="A24" s="38" t="s">
        <v>140</v>
      </c>
      <c r="B24" s="34" t="s">
        <v>88</v>
      </c>
      <c r="C24" s="45" t="s">
        <v>89</v>
      </c>
      <c r="D24" s="72">
        <v>30</v>
      </c>
      <c r="E24" s="34" t="s">
        <v>114</v>
      </c>
      <c r="F24" s="45" t="s">
        <v>137</v>
      </c>
      <c r="G24" s="38" t="s">
        <v>138</v>
      </c>
      <c r="H24" s="45" t="s">
        <v>139</v>
      </c>
      <c r="I24" s="34"/>
      <c r="J24" s="34"/>
      <c r="K24" s="34"/>
      <c r="L24" s="34"/>
    </row>
    <row r="25" spans="1:12" ht="42.75" x14ac:dyDescent="0.2">
      <c r="A25" s="38" t="s">
        <v>141</v>
      </c>
      <c r="B25" s="34" t="s">
        <v>88</v>
      </c>
      <c r="C25" s="45" t="s">
        <v>89</v>
      </c>
      <c r="D25" s="72">
        <v>30</v>
      </c>
      <c r="E25" s="34" t="s">
        <v>114</v>
      </c>
      <c r="F25" s="45" t="s">
        <v>137</v>
      </c>
      <c r="G25" s="38" t="s">
        <v>138</v>
      </c>
      <c r="H25" s="45" t="s">
        <v>139</v>
      </c>
      <c r="I25" s="34"/>
      <c r="J25" s="34"/>
      <c r="K25" s="34"/>
      <c r="L25" s="34"/>
    </row>
    <row r="26" spans="1:12" ht="42.75" x14ac:dyDescent="0.2">
      <c r="A26" s="38" t="s">
        <v>142</v>
      </c>
      <c r="B26" s="34" t="s">
        <v>88</v>
      </c>
      <c r="C26" s="45" t="s">
        <v>89</v>
      </c>
      <c r="D26" s="72">
        <v>30</v>
      </c>
      <c r="E26" s="34" t="s">
        <v>114</v>
      </c>
      <c r="F26" s="45" t="s">
        <v>137</v>
      </c>
      <c r="G26" s="38" t="s">
        <v>138</v>
      </c>
      <c r="H26" s="45" t="s">
        <v>139</v>
      </c>
      <c r="I26" s="34"/>
      <c r="J26" s="34"/>
      <c r="K26" s="34"/>
      <c r="L26" s="34"/>
    </row>
    <row r="27" spans="1:12" ht="42.75" x14ac:dyDescent="0.2">
      <c r="A27" s="38" t="s">
        <v>143</v>
      </c>
      <c r="B27" s="34" t="s">
        <v>88</v>
      </c>
      <c r="C27" s="45" t="s">
        <v>89</v>
      </c>
      <c r="D27" s="72">
        <v>30</v>
      </c>
      <c r="E27" s="34" t="s">
        <v>114</v>
      </c>
      <c r="F27" s="45" t="s">
        <v>137</v>
      </c>
      <c r="G27" s="38" t="s">
        <v>138</v>
      </c>
      <c r="H27" s="45" t="s">
        <v>139</v>
      </c>
      <c r="I27" s="34"/>
      <c r="J27" s="34"/>
      <c r="K27" s="34"/>
      <c r="L27" s="34"/>
    </row>
    <row r="28" spans="1:12" ht="114.75" customHeight="1" x14ac:dyDescent="0.2">
      <c r="A28" s="40" t="s">
        <v>87</v>
      </c>
      <c r="B28" s="55" t="s">
        <v>144</v>
      </c>
      <c r="C28" s="40" t="s">
        <v>89</v>
      </c>
      <c r="D28" s="40">
        <v>1</v>
      </c>
      <c r="E28" s="40" t="s">
        <v>145</v>
      </c>
      <c r="F28" s="34" t="s">
        <v>146</v>
      </c>
      <c r="G28" s="34">
        <v>2</v>
      </c>
      <c r="H28" s="43" t="s">
        <v>147</v>
      </c>
      <c r="I28" s="34"/>
      <c r="J28" s="34"/>
      <c r="K28" s="34"/>
      <c r="L28" s="34"/>
    </row>
    <row r="29" spans="1:12" ht="57" x14ac:dyDescent="0.2">
      <c r="A29" s="34" t="s">
        <v>148</v>
      </c>
      <c r="B29" s="55" t="s">
        <v>144</v>
      </c>
      <c r="C29" s="34" t="s">
        <v>89</v>
      </c>
      <c r="D29" s="34">
        <v>15</v>
      </c>
      <c r="E29" s="34" t="s">
        <v>145</v>
      </c>
      <c r="F29" s="34" t="s">
        <v>149</v>
      </c>
      <c r="G29" s="33" t="s">
        <v>150</v>
      </c>
      <c r="H29" s="34" t="s">
        <v>151</v>
      </c>
      <c r="I29" s="34"/>
      <c r="J29" s="34"/>
      <c r="K29" s="34"/>
      <c r="L29" s="34"/>
    </row>
    <row r="30" spans="1:12" ht="57" x14ac:dyDescent="0.2">
      <c r="A30" s="34" t="s">
        <v>101</v>
      </c>
      <c r="B30" s="55" t="s">
        <v>144</v>
      </c>
      <c r="C30" s="34" t="s">
        <v>89</v>
      </c>
      <c r="D30" s="34">
        <v>1</v>
      </c>
      <c r="E30" s="34" t="s">
        <v>145</v>
      </c>
      <c r="F30" s="34" t="s">
        <v>152</v>
      </c>
      <c r="G30" s="33" t="s">
        <v>103</v>
      </c>
      <c r="H30" s="34" t="s">
        <v>153</v>
      </c>
      <c r="I30" s="34"/>
      <c r="J30" s="34"/>
      <c r="K30" s="34"/>
      <c r="L30" s="34"/>
    </row>
    <row r="31" spans="1:12" ht="57" x14ac:dyDescent="0.2">
      <c r="A31" s="34" t="s">
        <v>13</v>
      </c>
      <c r="B31" s="55" t="s">
        <v>144</v>
      </c>
      <c r="C31" s="34" t="s">
        <v>89</v>
      </c>
      <c r="D31" s="34">
        <v>30</v>
      </c>
      <c r="E31" s="34" t="s">
        <v>145</v>
      </c>
      <c r="F31" s="34" t="s">
        <v>154</v>
      </c>
      <c r="G31" s="54" t="s">
        <v>155</v>
      </c>
      <c r="H31" s="34" t="s">
        <v>156</v>
      </c>
      <c r="I31" s="34"/>
      <c r="J31" s="41"/>
      <c r="K31" s="41"/>
      <c r="L31" s="41"/>
    </row>
    <row r="32" spans="1:12" ht="69.75" customHeight="1" x14ac:dyDescent="0.2">
      <c r="A32" s="34" t="s">
        <v>157</v>
      </c>
      <c r="B32" s="55" t="s">
        <v>144</v>
      </c>
      <c r="C32" s="34" t="s">
        <v>89</v>
      </c>
      <c r="D32" s="34">
        <v>5</v>
      </c>
      <c r="E32" s="34" t="s">
        <v>114</v>
      </c>
      <c r="F32" s="34" t="s">
        <v>158</v>
      </c>
      <c r="G32" s="54" t="s">
        <v>159</v>
      </c>
      <c r="H32" s="34" t="s">
        <v>160</v>
      </c>
      <c r="I32" s="34"/>
      <c r="J32" s="41"/>
      <c r="K32" s="41"/>
      <c r="L32" s="41"/>
    </row>
    <row r="33" spans="1:12" ht="71.25" x14ac:dyDescent="0.2">
      <c r="A33" s="34" t="s">
        <v>118</v>
      </c>
      <c r="B33" s="55" t="s">
        <v>144</v>
      </c>
      <c r="C33" s="34" t="s">
        <v>2</v>
      </c>
      <c r="D33" s="34">
        <v>10</v>
      </c>
      <c r="E33" s="34" t="s">
        <v>145</v>
      </c>
      <c r="F33" s="34" t="s">
        <v>161</v>
      </c>
      <c r="G33" s="34" t="s">
        <v>162</v>
      </c>
      <c r="H33" s="34" t="s">
        <v>163</v>
      </c>
      <c r="I33" s="34"/>
      <c r="J33" s="41"/>
      <c r="K33" s="41"/>
      <c r="L33" s="41"/>
    </row>
    <row r="34" spans="1:12" ht="71.25" x14ac:dyDescent="0.2">
      <c r="A34" s="34" t="s">
        <v>122</v>
      </c>
      <c r="B34" s="55" t="s">
        <v>144</v>
      </c>
      <c r="C34" s="34" t="s">
        <v>2</v>
      </c>
      <c r="D34" s="34">
        <v>10</v>
      </c>
      <c r="E34" s="34" t="s">
        <v>145</v>
      </c>
      <c r="F34" s="34" t="s">
        <v>164</v>
      </c>
      <c r="G34" s="34" t="s">
        <v>165</v>
      </c>
      <c r="H34" s="34" t="s">
        <v>166</v>
      </c>
      <c r="I34" s="34"/>
      <c r="J34" s="41"/>
      <c r="K34" s="41"/>
      <c r="L34" s="41"/>
    </row>
    <row r="35" spans="1:12" s="67" customFormat="1" ht="71.25" x14ac:dyDescent="0.2">
      <c r="A35" s="34" t="s">
        <v>167</v>
      </c>
      <c r="B35" s="55" t="s">
        <v>144</v>
      </c>
      <c r="C35" s="46" t="s">
        <v>132</v>
      </c>
      <c r="D35" s="34">
        <v>32</v>
      </c>
      <c r="E35" s="45" t="s">
        <v>145</v>
      </c>
      <c r="F35" s="46" t="s">
        <v>168</v>
      </c>
      <c r="G35" s="33" t="s">
        <v>169</v>
      </c>
      <c r="H35" s="64" t="s">
        <v>170</v>
      </c>
      <c r="I35" s="34"/>
      <c r="J35" s="34"/>
      <c r="K35" s="34"/>
      <c r="L35" s="34"/>
    </row>
    <row r="36" spans="1:12" ht="71.25" x14ac:dyDescent="0.2">
      <c r="A36" s="34" t="s">
        <v>93</v>
      </c>
      <c r="B36" s="55" t="s">
        <v>144</v>
      </c>
      <c r="C36" s="34" t="s">
        <v>89</v>
      </c>
      <c r="D36" s="34">
        <v>5</v>
      </c>
      <c r="E36" s="45" t="s">
        <v>145</v>
      </c>
      <c r="F36" s="34" t="s">
        <v>94</v>
      </c>
      <c r="G36" s="34" t="s">
        <v>95</v>
      </c>
      <c r="H36" s="34" t="s">
        <v>171</v>
      </c>
      <c r="I36" s="34"/>
      <c r="J36" s="41"/>
      <c r="K36" s="41"/>
      <c r="L36" s="41"/>
    </row>
    <row r="37" spans="1:12" ht="85.5" x14ac:dyDescent="0.2">
      <c r="A37" s="34" t="s">
        <v>97</v>
      </c>
      <c r="B37" s="55" t="s">
        <v>144</v>
      </c>
      <c r="C37" s="34" t="s">
        <v>89</v>
      </c>
      <c r="D37" s="34">
        <v>15</v>
      </c>
      <c r="E37" s="45" t="s">
        <v>145</v>
      </c>
      <c r="F37" s="34" t="s">
        <v>98</v>
      </c>
      <c r="G37" s="34" t="s">
        <v>99</v>
      </c>
      <c r="H37" s="64" t="s">
        <v>172</v>
      </c>
      <c r="I37" s="34"/>
      <c r="J37" s="41"/>
      <c r="K37" s="41"/>
      <c r="L37" s="41"/>
    </row>
    <row r="38" spans="1:12" ht="42.75" x14ac:dyDescent="0.2">
      <c r="A38" s="38" t="s">
        <v>141</v>
      </c>
      <c r="B38" s="55" t="s">
        <v>144</v>
      </c>
      <c r="C38" s="45" t="s">
        <v>89</v>
      </c>
      <c r="D38" s="72">
        <v>30</v>
      </c>
      <c r="E38" s="34" t="s">
        <v>114</v>
      </c>
      <c r="F38" s="45" t="s">
        <v>137</v>
      </c>
      <c r="G38" s="38" t="s">
        <v>138</v>
      </c>
      <c r="H38" s="45" t="s">
        <v>139</v>
      </c>
      <c r="I38" s="34"/>
      <c r="J38" s="41"/>
      <c r="K38" s="41"/>
      <c r="L38" s="41"/>
    </row>
    <row r="39" spans="1:12" ht="42.75" x14ac:dyDescent="0.2">
      <c r="A39" s="38" t="s">
        <v>142</v>
      </c>
      <c r="B39" s="55" t="s">
        <v>144</v>
      </c>
      <c r="C39" s="45" t="s">
        <v>89</v>
      </c>
      <c r="D39" s="72">
        <v>30</v>
      </c>
      <c r="E39" s="34" t="s">
        <v>114</v>
      </c>
      <c r="F39" s="45" t="s">
        <v>137</v>
      </c>
      <c r="G39" s="38" t="s">
        <v>138</v>
      </c>
      <c r="H39" s="45" t="s">
        <v>139</v>
      </c>
      <c r="I39" s="34"/>
      <c r="J39" s="41"/>
      <c r="K39" s="41"/>
      <c r="L39" s="41"/>
    </row>
    <row r="40" spans="1:12" ht="42.75" x14ac:dyDescent="0.2">
      <c r="A40" s="38" t="s">
        <v>143</v>
      </c>
      <c r="B40" s="55" t="s">
        <v>144</v>
      </c>
      <c r="C40" s="45" t="s">
        <v>89</v>
      </c>
      <c r="D40" s="72">
        <v>30</v>
      </c>
      <c r="E40" s="34" t="s">
        <v>114</v>
      </c>
      <c r="F40" s="45" t="s">
        <v>137</v>
      </c>
      <c r="G40" s="38" t="s">
        <v>138</v>
      </c>
      <c r="H40" s="45" t="s">
        <v>139</v>
      </c>
      <c r="I40" s="34"/>
      <c r="J40" s="41"/>
      <c r="K40" s="41"/>
      <c r="L40" s="41"/>
    </row>
    <row r="41" spans="1:12" ht="42.75" x14ac:dyDescent="0.2">
      <c r="A41" s="38" t="s">
        <v>173</v>
      </c>
      <c r="B41" s="55" t="s">
        <v>144</v>
      </c>
      <c r="C41" s="45" t="s">
        <v>89</v>
      </c>
      <c r="D41" s="72">
        <v>30</v>
      </c>
      <c r="E41" s="34" t="s">
        <v>114</v>
      </c>
      <c r="F41" s="45" t="s">
        <v>137</v>
      </c>
      <c r="G41" s="38" t="s">
        <v>138</v>
      </c>
      <c r="H41" s="45" t="s">
        <v>139</v>
      </c>
      <c r="I41" s="34"/>
      <c r="J41" s="41"/>
      <c r="K41" s="41"/>
      <c r="L41" s="41"/>
    </row>
    <row r="42" spans="1:12" ht="42.75" x14ac:dyDescent="0.2">
      <c r="A42" s="38" t="s">
        <v>174</v>
      </c>
      <c r="B42" s="55" t="s">
        <v>144</v>
      </c>
      <c r="C42" s="45" t="s">
        <v>89</v>
      </c>
      <c r="D42" s="72">
        <v>30</v>
      </c>
      <c r="E42" s="34" t="s">
        <v>114</v>
      </c>
      <c r="F42" s="45" t="s">
        <v>137</v>
      </c>
      <c r="G42" s="38" t="s">
        <v>138</v>
      </c>
      <c r="H42" s="45" t="s">
        <v>139</v>
      </c>
      <c r="I42" s="34"/>
      <c r="J42" s="41"/>
      <c r="K42" s="41"/>
      <c r="L42" s="41"/>
    </row>
    <row r="43" spans="1:12" ht="42.75" x14ac:dyDescent="0.2">
      <c r="A43" s="38" t="s">
        <v>175</v>
      </c>
      <c r="B43" s="55" t="s">
        <v>144</v>
      </c>
      <c r="C43" s="45" t="s">
        <v>89</v>
      </c>
      <c r="D43" s="72">
        <v>30</v>
      </c>
      <c r="E43" s="34" t="s">
        <v>114</v>
      </c>
      <c r="F43" s="45" t="s">
        <v>137</v>
      </c>
      <c r="G43" s="38" t="s">
        <v>176</v>
      </c>
      <c r="H43" s="45" t="s">
        <v>139</v>
      </c>
      <c r="I43" s="34"/>
      <c r="J43" s="41"/>
      <c r="K43" s="41"/>
      <c r="L43" s="41"/>
    </row>
    <row r="44" spans="1:12" ht="42.75" x14ac:dyDescent="0.2">
      <c r="A44" s="38" t="s">
        <v>177</v>
      </c>
      <c r="B44" s="55" t="s">
        <v>144</v>
      </c>
      <c r="C44" s="45" t="s">
        <v>89</v>
      </c>
      <c r="D44" s="72">
        <v>30</v>
      </c>
      <c r="E44" s="34" t="s">
        <v>114</v>
      </c>
      <c r="F44" s="45" t="s">
        <v>137</v>
      </c>
      <c r="G44" s="38" t="s">
        <v>138</v>
      </c>
      <c r="H44" s="45" t="s">
        <v>139</v>
      </c>
      <c r="I44" s="34"/>
      <c r="J44" s="41"/>
      <c r="K44" s="41"/>
      <c r="L44" s="41"/>
    </row>
    <row r="45" spans="1:12" ht="42.75" x14ac:dyDescent="0.2">
      <c r="A45" s="38" t="s">
        <v>178</v>
      </c>
      <c r="B45" s="55" t="s">
        <v>144</v>
      </c>
      <c r="C45" s="45" t="s">
        <v>89</v>
      </c>
      <c r="D45" s="72">
        <v>30</v>
      </c>
      <c r="E45" s="34" t="s">
        <v>114</v>
      </c>
      <c r="F45" s="45" t="s">
        <v>137</v>
      </c>
      <c r="G45" s="38" t="s">
        <v>138</v>
      </c>
      <c r="H45" s="45" t="s">
        <v>139</v>
      </c>
      <c r="I45" s="34"/>
      <c r="J45" s="41"/>
      <c r="K45" s="41"/>
      <c r="L45" s="41"/>
    </row>
    <row r="46" spans="1:12" ht="113.25" customHeight="1" x14ac:dyDescent="0.2">
      <c r="A46" s="40" t="s">
        <v>87</v>
      </c>
      <c r="B46" s="55" t="s">
        <v>179</v>
      </c>
      <c r="C46" s="40" t="s">
        <v>89</v>
      </c>
      <c r="D46" s="40">
        <v>1</v>
      </c>
      <c r="E46" s="34" t="s">
        <v>145</v>
      </c>
      <c r="F46" s="34" t="s">
        <v>180</v>
      </c>
      <c r="G46" s="34">
        <v>3</v>
      </c>
      <c r="H46" s="43" t="s">
        <v>181</v>
      </c>
      <c r="I46" s="34"/>
      <c r="J46" s="34"/>
      <c r="K46" s="34"/>
      <c r="L46" s="34"/>
    </row>
    <row r="47" spans="1:12" ht="57" x14ac:dyDescent="0.2">
      <c r="A47" s="34" t="s">
        <v>182</v>
      </c>
      <c r="B47" s="55" t="s">
        <v>179</v>
      </c>
      <c r="C47" s="34" t="s">
        <v>113</v>
      </c>
      <c r="D47" s="34">
        <v>3</v>
      </c>
      <c r="E47" s="34" t="s">
        <v>145</v>
      </c>
      <c r="F47" s="34" t="s">
        <v>183</v>
      </c>
      <c r="G47" s="34" t="s">
        <v>184</v>
      </c>
      <c r="H47" s="34" t="s">
        <v>185</v>
      </c>
      <c r="I47" s="34"/>
      <c r="J47" s="34"/>
      <c r="K47" s="34"/>
      <c r="L47" s="34"/>
    </row>
    <row r="48" spans="1:12" ht="57" x14ac:dyDescent="0.2">
      <c r="A48" s="34" t="s">
        <v>186</v>
      </c>
      <c r="B48" s="55" t="s">
        <v>179</v>
      </c>
      <c r="C48" s="34" t="s">
        <v>89</v>
      </c>
      <c r="D48" s="34">
        <v>1</v>
      </c>
      <c r="E48" s="34" t="s">
        <v>145</v>
      </c>
      <c r="F48" s="34" t="s">
        <v>187</v>
      </c>
      <c r="G48" s="33" t="s">
        <v>188</v>
      </c>
      <c r="H48" s="34" t="s">
        <v>189</v>
      </c>
      <c r="I48" s="34"/>
      <c r="J48" s="34"/>
      <c r="K48" s="34"/>
      <c r="L48" s="34"/>
    </row>
    <row r="49" spans="1:12" ht="57" x14ac:dyDescent="0.2">
      <c r="A49" s="34" t="s">
        <v>13</v>
      </c>
      <c r="B49" s="55" t="s">
        <v>179</v>
      </c>
      <c r="C49" s="34" t="s">
        <v>89</v>
      </c>
      <c r="D49" s="34">
        <v>30</v>
      </c>
      <c r="E49" s="34" t="s">
        <v>145</v>
      </c>
      <c r="F49" s="34" t="s">
        <v>190</v>
      </c>
      <c r="G49" s="33" t="s">
        <v>106</v>
      </c>
      <c r="H49" s="34" t="s">
        <v>191</v>
      </c>
      <c r="I49" s="34"/>
      <c r="J49" s="34"/>
      <c r="K49" s="34"/>
      <c r="L49" s="34"/>
    </row>
    <row r="50" spans="1:12" ht="85.5" x14ac:dyDescent="0.2">
      <c r="A50" s="34" t="s">
        <v>118</v>
      </c>
      <c r="B50" s="55" t="s">
        <v>179</v>
      </c>
      <c r="C50" s="34" t="s">
        <v>2</v>
      </c>
      <c r="D50" s="34">
        <v>10</v>
      </c>
      <c r="E50" s="34" t="s">
        <v>145</v>
      </c>
      <c r="F50" s="34" t="s">
        <v>192</v>
      </c>
      <c r="G50" s="34" t="s">
        <v>193</v>
      </c>
      <c r="H50" s="34" t="s">
        <v>194</v>
      </c>
      <c r="I50" s="34"/>
      <c r="J50" s="34"/>
      <c r="K50" s="34"/>
      <c r="L50" s="34"/>
    </row>
    <row r="51" spans="1:12" ht="57" x14ac:dyDescent="0.2">
      <c r="A51" s="34" t="s">
        <v>195</v>
      </c>
      <c r="B51" s="55" t="s">
        <v>179</v>
      </c>
      <c r="C51" s="34" t="s">
        <v>113</v>
      </c>
      <c r="D51" s="34">
        <v>3</v>
      </c>
      <c r="E51" s="34" t="s">
        <v>145</v>
      </c>
      <c r="F51" s="34" t="s">
        <v>196</v>
      </c>
      <c r="G51" s="34" t="s">
        <v>197</v>
      </c>
      <c r="H51" s="34" t="s">
        <v>198</v>
      </c>
      <c r="I51" s="34"/>
      <c r="J51" s="34"/>
      <c r="K51" s="34"/>
      <c r="L51" s="34"/>
    </row>
    <row r="52" spans="1:12" ht="57" x14ac:dyDescent="0.2">
      <c r="A52" s="34" t="s">
        <v>199</v>
      </c>
      <c r="B52" s="55" t="s">
        <v>179</v>
      </c>
      <c r="C52" s="34" t="s">
        <v>89</v>
      </c>
      <c r="D52" s="34">
        <v>1</v>
      </c>
      <c r="E52" s="34" t="s">
        <v>145</v>
      </c>
      <c r="F52" s="34" t="s">
        <v>200</v>
      </c>
      <c r="G52" s="34" t="s">
        <v>103</v>
      </c>
      <c r="H52" s="34" t="s">
        <v>201</v>
      </c>
      <c r="I52" s="34"/>
      <c r="J52" s="34"/>
      <c r="K52" s="34"/>
      <c r="L52" s="34"/>
    </row>
    <row r="53" spans="1:12" ht="87.75" customHeight="1" x14ac:dyDescent="0.2">
      <c r="A53" s="34" t="s">
        <v>202</v>
      </c>
      <c r="B53" s="55" t="s">
        <v>179</v>
      </c>
      <c r="C53" s="34" t="s">
        <v>89</v>
      </c>
      <c r="D53" s="34">
        <v>3</v>
      </c>
      <c r="E53" s="34" t="s">
        <v>145</v>
      </c>
      <c r="F53" s="34" t="s">
        <v>203</v>
      </c>
      <c r="G53" s="33" t="s">
        <v>204</v>
      </c>
      <c r="H53" s="34" t="s">
        <v>205</v>
      </c>
      <c r="I53" s="34"/>
      <c r="J53" s="34"/>
      <c r="K53" s="34"/>
      <c r="L53" s="34"/>
    </row>
    <row r="54" spans="1:12" s="67" customFormat="1" ht="85.5" x14ac:dyDescent="0.2">
      <c r="A54" s="34" t="s">
        <v>206</v>
      </c>
      <c r="B54" s="55" t="s">
        <v>179</v>
      </c>
      <c r="C54" s="46" t="s">
        <v>132</v>
      </c>
      <c r="D54" s="34">
        <v>32</v>
      </c>
      <c r="E54" s="45" t="s">
        <v>145</v>
      </c>
      <c r="F54" s="46" t="s">
        <v>207</v>
      </c>
      <c r="G54" s="33" t="s">
        <v>134</v>
      </c>
      <c r="H54" s="64" t="s">
        <v>208</v>
      </c>
      <c r="I54" s="34"/>
      <c r="J54" s="34"/>
      <c r="K54" s="34"/>
      <c r="L54" s="34"/>
    </row>
    <row r="55" spans="1:12" ht="71.25" x14ac:dyDescent="0.2">
      <c r="A55" s="34" t="s">
        <v>93</v>
      </c>
      <c r="B55" s="55" t="s">
        <v>179</v>
      </c>
      <c r="C55" s="34" t="s">
        <v>89</v>
      </c>
      <c r="D55" s="34">
        <v>5</v>
      </c>
      <c r="E55" s="45" t="s">
        <v>145</v>
      </c>
      <c r="F55" s="34" t="s">
        <v>94</v>
      </c>
      <c r="G55" s="34" t="s">
        <v>95</v>
      </c>
      <c r="H55" s="34" t="s">
        <v>171</v>
      </c>
      <c r="I55" s="34"/>
      <c r="J55" s="34"/>
      <c r="K55" s="34"/>
      <c r="L55" s="34"/>
    </row>
    <row r="56" spans="1:12" ht="85.5" x14ac:dyDescent="0.2">
      <c r="A56" s="34" t="s">
        <v>97</v>
      </c>
      <c r="B56" s="55" t="s">
        <v>179</v>
      </c>
      <c r="C56" s="34" t="s">
        <v>89</v>
      </c>
      <c r="D56" s="34">
        <v>15</v>
      </c>
      <c r="E56" s="45" t="s">
        <v>145</v>
      </c>
      <c r="F56" s="34" t="s">
        <v>98</v>
      </c>
      <c r="G56" s="34" t="s">
        <v>99</v>
      </c>
      <c r="H56" s="64" t="s">
        <v>172</v>
      </c>
      <c r="I56" s="34"/>
      <c r="J56" s="34"/>
      <c r="K56" s="34"/>
      <c r="L56" s="34"/>
    </row>
    <row r="57" spans="1:12" ht="42.75" x14ac:dyDescent="0.2">
      <c r="A57" s="38" t="s">
        <v>141</v>
      </c>
      <c r="B57" s="55" t="s">
        <v>179</v>
      </c>
      <c r="C57" s="45" t="s">
        <v>89</v>
      </c>
      <c r="D57" s="72">
        <v>30</v>
      </c>
      <c r="E57" s="34" t="s">
        <v>114</v>
      </c>
      <c r="F57" s="45" t="s">
        <v>137</v>
      </c>
      <c r="G57" s="38" t="s">
        <v>176</v>
      </c>
      <c r="H57" s="45" t="s">
        <v>139</v>
      </c>
      <c r="I57" s="34"/>
      <c r="J57" s="34"/>
      <c r="K57" s="34"/>
      <c r="L57" s="34"/>
    </row>
    <row r="58" spans="1:12" ht="42.75" x14ac:dyDescent="0.2">
      <c r="A58" s="38" t="s">
        <v>142</v>
      </c>
      <c r="B58" s="55" t="s">
        <v>179</v>
      </c>
      <c r="C58" s="45" t="s">
        <v>89</v>
      </c>
      <c r="D58" s="72">
        <v>30</v>
      </c>
      <c r="E58" s="34" t="s">
        <v>114</v>
      </c>
      <c r="F58" s="45" t="s">
        <v>137</v>
      </c>
      <c r="G58" s="38" t="s">
        <v>138</v>
      </c>
      <c r="H58" s="45" t="s">
        <v>139</v>
      </c>
      <c r="I58" s="34"/>
      <c r="J58" s="34"/>
      <c r="K58" s="34"/>
      <c r="L58" s="34"/>
    </row>
    <row r="59" spans="1:12" ht="42.75" x14ac:dyDescent="0.2">
      <c r="A59" s="38" t="s">
        <v>143</v>
      </c>
      <c r="B59" s="55" t="s">
        <v>179</v>
      </c>
      <c r="C59" s="45" t="s">
        <v>89</v>
      </c>
      <c r="D59" s="72">
        <v>30</v>
      </c>
      <c r="E59" s="34" t="s">
        <v>114</v>
      </c>
      <c r="F59" s="45" t="s">
        <v>137</v>
      </c>
      <c r="G59" s="38" t="s">
        <v>138</v>
      </c>
      <c r="H59" s="45" t="s">
        <v>139</v>
      </c>
      <c r="I59" s="34"/>
      <c r="J59" s="34"/>
      <c r="K59" s="34"/>
      <c r="L59" s="34"/>
    </row>
    <row r="60" spans="1:12" ht="42.75" x14ac:dyDescent="0.2">
      <c r="A60" s="38" t="s">
        <v>173</v>
      </c>
      <c r="B60" s="55" t="s">
        <v>179</v>
      </c>
      <c r="C60" s="45" t="s">
        <v>89</v>
      </c>
      <c r="D60" s="72">
        <v>30</v>
      </c>
      <c r="E60" s="34" t="s">
        <v>114</v>
      </c>
      <c r="F60" s="45" t="s">
        <v>137</v>
      </c>
      <c r="G60" s="38" t="s">
        <v>138</v>
      </c>
      <c r="H60" s="45" t="s">
        <v>139</v>
      </c>
      <c r="I60" s="34"/>
      <c r="J60" s="41"/>
      <c r="K60" s="41"/>
      <c r="L60" s="41"/>
    </row>
    <row r="61" spans="1:12" ht="42.75" x14ac:dyDescent="0.2">
      <c r="A61" s="38" t="s">
        <v>174</v>
      </c>
      <c r="B61" s="55" t="s">
        <v>179</v>
      </c>
      <c r="C61" s="45" t="s">
        <v>89</v>
      </c>
      <c r="D61" s="72">
        <v>30</v>
      </c>
      <c r="E61" s="34" t="s">
        <v>114</v>
      </c>
      <c r="F61" s="45" t="s">
        <v>137</v>
      </c>
      <c r="G61" s="38" t="s">
        <v>138</v>
      </c>
      <c r="H61" s="45" t="s">
        <v>139</v>
      </c>
      <c r="I61" s="34"/>
      <c r="J61" s="41"/>
      <c r="K61" s="41"/>
      <c r="L61" s="41"/>
    </row>
    <row r="62" spans="1:12" ht="42.75" x14ac:dyDescent="0.2">
      <c r="A62" s="38" t="s">
        <v>175</v>
      </c>
      <c r="B62" s="55" t="s">
        <v>179</v>
      </c>
      <c r="C62" s="45" t="s">
        <v>89</v>
      </c>
      <c r="D62" s="72">
        <v>30</v>
      </c>
      <c r="E62" s="34" t="s">
        <v>114</v>
      </c>
      <c r="F62" s="45" t="s">
        <v>137</v>
      </c>
      <c r="G62" s="38" t="s">
        <v>138</v>
      </c>
      <c r="H62" s="45" t="s">
        <v>139</v>
      </c>
      <c r="I62" s="34"/>
      <c r="J62" s="41"/>
      <c r="K62" s="41"/>
      <c r="L62" s="41"/>
    </row>
    <row r="63" spans="1:12" ht="42.75" x14ac:dyDescent="0.2">
      <c r="A63" s="38" t="s">
        <v>177</v>
      </c>
      <c r="B63" s="55" t="s">
        <v>179</v>
      </c>
      <c r="C63" s="45" t="s">
        <v>89</v>
      </c>
      <c r="D63" s="72">
        <v>30</v>
      </c>
      <c r="E63" s="34" t="s">
        <v>114</v>
      </c>
      <c r="F63" s="45" t="s">
        <v>137</v>
      </c>
      <c r="G63" s="38" t="s">
        <v>138</v>
      </c>
      <c r="H63" s="45" t="s">
        <v>139</v>
      </c>
      <c r="I63" s="34"/>
      <c r="J63" s="41"/>
      <c r="K63" s="41"/>
      <c r="L63" s="41"/>
    </row>
    <row r="64" spans="1:12" ht="42.75" x14ac:dyDescent="0.2">
      <c r="A64" s="38" t="s">
        <v>178</v>
      </c>
      <c r="B64" s="55" t="s">
        <v>179</v>
      </c>
      <c r="C64" s="45" t="s">
        <v>89</v>
      </c>
      <c r="D64" s="72">
        <v>30</v>
      </c>
      <c r="E64" s="34" t="s">
        <v>114</v>
      </c>
      <c r="F64" s="45" t="s">
        <v>137</v>
      </c>
      <c r="G64" s="38" t="s">
        <v>138</v>
      </c>
      <c r="H64" s="45" t="s">
        <v>139</v>
      </c>
      <c r="I64" s="34"/>
      <c r="J64" s="41"/>
      <c r="K64" s="41"/>
      <c r="L64" s="41"/>
    </row>
    <row r="65" spans="1:185" ht="123.75" customHeight="1" x14ac:dyDescent="0.2">
      <c r="A65" s="40" t="s">
        <v>87</v>
      </c>
      <c r="B65" s="34" t="s">
        <v>209</v>
      </c>
      <c r="C65" s="40" t="s">
        <v>89</v>
      </c>
      <c r="D65" s="40">
        <v>1</v>
      </c>
      <c r="E65" s="34" t="s">
        <v>145</v>
      </c>
      <c r="F65" s="34" t="s">
        <v>210</v>
      </c>
      <c r="G65" s="34">
        <v>4</v>
      </c>
      <c r="H65" s="43" t="s">
        <v>211</v>
      </c>
      <c r="I65" s="34"/>
      <c r="J65" s="34"/>
      <c r="K65" s="34"/>
      <c r="L65" s="34"/>
      <c r="M65" s="67"/>
      <c r="N65" s="67"/>
      <c r="O65" s="67"/>
      <c r="P65" s="67"/>
      <c r="Q65" s="67"/>
      <c r="R65" s="67"/>
      <c r="S65" s="67"/>
      <c r="T65" s="67"/>
      <c r="U65" s="67"/>
      <c r="V65" s="67"/>
      <c r="W65" s="67"/>
      <c r="X65" s="67"/>
      <c r="Y65" s="67"/>
      <c r="Z65" s="67"/>
      <c r="AA65" s="67"/>
      <c r="AB65" s="67"/>
      <c r="AC65" s="67"/>
      <c r="AD65" s="67"/>
      <c r="AE65" s="67"/>
      <c r="AF65" s="67"/>
      <c r="AG65" s="67"/>
      <c r="AH65" s="67"/>
      <c r="AI65" s="67"/>
      <c r="AJ65" s="67"/>
      <c r="AK65" s="67"/>
      <c r="AL65" s="67"/>
      <c r="AM65" s="67"/>
      <c r="AN65" s="67"/>
      <c r="AO65" s="67"/>
      <c r="AP65" s="67"/>
      <c r="AQ65" s="67"/>
      <c r="AR65" s="67"/>
      <c r="AS65" s="67"/>
      <c r="AT65" s="67"/>
      <c r="AU65" s="67"/>
      <c r="AV65" s="67"/>
      <c r="AW65" s="67"/>
      <c r="AX65" s="67"/>
      <c r="AY65" s="67"/>
      <c r="AZ65" s="67"/>
      <c r="BA65" s="67"/>
      <c r="BB65" s="67"/>
      <c r="BC65" s="67"/>
      <c r="BD65" s="67"/>
      <c r="BE65" s="67"/>
      <c r="BF65" s="67"/>
      <c r="BG65" s="67"/>
      <c r="BH65" s="67"/>
      <c r="BI65" s="67"/>
      <c r="BJ65" s="67"/>
      <c r="BK65" s="67"/>
      <c r="BL65" s="67"/>
      <c r="BM65" s="67"/>
      <c r="BN65" s="67"/>
      <c r="BO65" s="67"/>
      <c r="BP65" s="67"/>
      <c r="BQ65" s="67"/>
      <c r="BR65" s="67"/>
      <c r="BS65" s="67"/>
      <c r="BT65" s="67"/>
      <c r="BU65" s="67"/>
      <c r="BV65" s="67"/>
      <c r="BW65" s="67"/>
      <c r="BX65" s="67"/>
      <c r="BY65" s="67"/>
      <c r="BZ65" s="67"/>
      <c r="CA65" s="67"/>
      <c r="CB65" s="67"/>
      <c r="CC65" s="67"/>
      <c r="CD65" s="67"/>
      <c r="CE65" s="67"/>
      <c r="CF65" s="67"/>
      <c r="CG65" s="67"/>
      <c r="CH65" s="67"/>
      <c r="CI65" s="67"/>
      <c r="CJ65" s="67"/>
      <c r="CK65" s="67"/>
      <c r="CL65" s="67"/>
      <c r="CM65" s="67"/>
      <c r="CN65" s="67"/>
      <c r="CO65" s="67"/>
      <c r="CP65" s="67"/>
      <c r="CQ65" s="67"/>
      <c r="CR65" s="67"/>
      <c r="CS65" s="67"/>
      <c r="CT65" s="67"/>
      <c r="CU65" s="67"/>
      <c r="CV65" s="67"/>
      <c r="CW65" s="67"/>
      <c r="CX65" s="67"/>
      <c r="CY65" s="67"/>
      <c r="CZ65" s="67"/>
      <c r="DA65" s="67"/>
      <c r="DB65" s="67"/>
      <c r="DC65" s="67"/>
      <c r="DD65" s="67"/>
      <c r="DE65" s="67"/>
      <c r="DF65" s="67"/>
      <c r="DG65" s="67"/>
      <c r="DH65" s="67"/>
      <c r="DI65" s="67"/>
      <c r="DJ65" s="67"/>
      <c r="DK65" s="67"/>
      <c r="DL65" s="67"/>
      <c r="DM65" s="67"/>
      <c r="DN65" s="67"/>
      <c r="DO65" s="67"/>
      <c r="DP65" s="67"/>
      <c r="DQ65" s="67"/>
      <c r="DR65" s="67"/>
      <c r="DS65" s="67"/>
      <c r="DT65" s="67"/>
      <c r="DU65" s="67"/>
      <c r="DV65" s="67"/>
      <c r="DW65" s="67"/>
      <c r="DX65" s="67"/>
      <c r="DY65" s="67"/>
      <c r="DZ65" s="67"/>
      <c r="EA65" s="67"/>
      <c r="EB65" s="67"/>
      <c r="EC65" s="67"/>
      <c r="ED65" s="67"/>
      <c r="EE65" s="67"/>
      <c r="EF65" s="67"/>
      <c r="EG65" s="67"/>
      <c r="EH65" s="67"/>
      <c r="EI65" s="67"/>
      <c r="EJ65" s="67"/>
      <c r="EK65" s="67"/>
      <c r="EL65" s="67"/>
      <c r="EM65" s="67"/>
      <c r="EN65" s="67"/>
      <c r="EO65" s="67"/>
      <c r="EP65" s="67"/>
      <c r="EQ65" s="67"/>
      <c r="ER65" s="67"/>
      <c r="ES65" s="67"/>
      <c r="ET65" s="67"/>
      <c r="EU65" s="67"/>
      <c r="EV65" s="67"/>
      <c r="EW65" s="67"/>
      <c r="EX65" s="67"/>
      <c r="EY65" s="67"/>
      <c r="EZ65" s="67"/>
      <c r="FA65" s="67"/>
      <c r="FB65" s="67"/>
      <c r="FC65" s="67"/>
      <c r="FD65" s="67"/>
      <c r="FE65" s="67"/>
      <c r="FF65" s="67"/>
      <c r="FG65" s="67"/>
      <c r="FH65" s="67"/>
      <c r="FI65" s="67"/>
      <c r="FJ65" s="67"/>
      <c r="FK65" s="67"/>
      <c r="FL65" s="67"/>
      <c r="FM65" s="67"/>
      <c r="FN65" s="67"/>
      <c r="FO65" s="67"/>
      <c r="FP65" s="67"/>
      <c r="FQ65" s="67"/>
      <c r="FR65" s="67"/>
      <c r="FS65" s="67"/>
      <c r="FT65" s="67"/>
      <c r="FU65" s="67"/>
      <c r="FV65" s="67"/>
      <c r="FW65" s="67"/>
      <c r="FX65" s="67"/>
      <c r="FY65" s="67"/>
      <c r="FZ65" s="67"/>
      <c r="GA65" s="67"/>
      <c r="GB65" s="67"/>
      <c r="GC65" s="67"/>
    </row>
    <row r="66" spans="1:185" ht="57" x14ac:dyDescent="0.2">
      <c r="A66" s="34" t="s">
        <v>182</v>
      </c>
      <c r="B66" s="34" t="s">
        <v>209</v>
      </c>
      <c r="C66" s="34" t="s">
        <v>113</v>
      </c>
      <c r="D66" s="34">
        <v>3</v>
      </c>
      <c r="E66" s="34" t="s">
        <v>145</v>
      </c>
      <c r="F66" s="34" t="s">
        <v>212</v>
      </c>
      <c r="G66" s="33" t="s">
        <v>213</v>
      </c>
      <c r="H66" s="34" t="s">
        <v>214</v>
      </c>
      <c r="I66" s="36"/>
      <c r="J66" s="36"/>
      <c r="K66" s="36"/>
      <c r="L66" s="36"/>
      <c r="M66" s="67"/>
      <c r="N66" s="67"/>
      <c r="O66" s="67"/>
      <c r="P66" s="67"/>
      <c r="Q66" s="67"/>
      <c r="R66" s="67"/>
      <c r="S66" s="67"/>
      <c r="T66" s="67"/>
      <c r="U66" s="67"/>
      <c r="V66" s="67"/>
      <c r="W66" s="67"/>
      <c r="X66" s="67"/>
      <c r="Y66" s="67"/>
      <c r="Z66" s="67"/>
      <c r="AA66" s="67"/>
      <c r="AB66" s="67"/>
      <c r="AC66" s="67"/>
      <c r="AD66" s="67"/>
      <c r="AE66" s="67"/>
      <c r="AF66" s="67"/>
      <c r="AG66" s="67"/>
      <c r="AH66" s="67"/>
      <c r="AI66" s="67"/>
      <c r="AJ66" s="67"/>
      <c r="AK66" s="67"/>
      <c r="AL66" s="67"/>
      <c r="AM66" s="67"/>
      <c r="AN66" s="67"/>
      <c r="AO66" s="67"/>
      <c r="AP66" s="67"/>
      <c r="AQ66" s="67"/>
      <c r="AR66" s="67"/>
      <c r="AS66" s="67"/>
      <c r="AT66" s="67"/>
      <c r="AU66" s="67"/>
      <c r="AV66" s="67"/>
      <c r="AW66" s="67"/>
      <c r="AX66" s="67"/>
      <c r="AY66" s="67"/>
      <c r="AZ66" s="67"/>
      <c r="BA66" s="67"/>
      <c r="BB66" s="67"/>
      <c r="BC66" s="67"/>
      <c r="BD66" s="67"/>
      <c r="BE66" s="67"/>
      <c r="BF66" s="67"/>
      <c r="BG66" s="67"/>
      <c r="BH66" s="67"/>
      <c r="BI66" s="67"/>
      <c r="BJ66" s="67"/>
      <c r="BK66" s="67"/>
      <c r="BL66" s="67"/>
      <c r="BM66" s="67"/>
      <c r="BN66" s="67"/>
      <c r="BO66" s="67"/>
      <c r="BP66" s="67"/>
      <c r="BQ66" s="67"/>
      <c r="BR66" s="67"/>
      <c r="BS66" s="67"/>
      <c r="BT66" s="67"/>
      <c r="BU66" s="67"/>
      <c r="BV66" s="67"/>
      <c r="BW66" s="67"/>
      <c r="BX66" s="67"/>
      <c r="BY66" s="67"/>
      <c r="BZ66" s="67"/>
      <c r="CA66" s="67"/>
      <c r="CB66" s="67"/>
      <c r="CC66" s="67"/>
      <c r="CD66" s="67"/>
      <c r="CE66" s="67"/>
      <c r="CF66" s="67"/>
      <c r="CG66" s="67"/>
      <c r="CH66" s="67"/>
      <c r="CI66" s="67"/>
      <c r="CJ66" s="67"/>
      <c r="CK66" s="67"/>
      <c r="CL66" s="67"/>
      <c r="CM66" s="67"/>
      <c r="CN66" s="67"/>
      <c r="CO66" s="67"/>
      <c r="CP66" s="67"/>
      <c r="CQ66" s="67"/>
      <c r="CR66" s="67"/>
      <c r="CS66" s="67"/>
      <c r="CT66" s="67"/>
      <c r="CU66" s="67"/>
      <c r="CV66" s="67"/>
      <c r="CW66" s="67"/>
      <c r="CX66" s="67"/>
      <c r="CY66" s="67"/>
      <c r="CZ66" s="67"/>
      <c r="DA66" s="67"/>
      <c r="DB66" s="67"/>
      <c r="DC66" s="67"/>
      <c r="DD66" s="67"/>
      <c r="DE66" s="67"/>
      <c r="DF66" s="67"/>
      <c r="DG66" s="67"/>
      <c r="DH66" s="67"/>
      <c r="DI66" s="67"/>
      <c r="DJ66" s="67"/>
      <c r="DK66" s="67"/>
      <c r="DL66" s="67"/>
      <c r="DM66" s="67"/>
      <c r="DN66" s="67"/>
      <c r="DO66" s="67"/>
      <c r="DP66" s="67"/>
      <c r="DQ66" s="67"/>
      <c r="DR66" s="67"/>
      <c r="DS66" s="67"/>
      <c r="DT66" s="67"/>
      <c r="DU66" s="67"/>
      <c r="DV66" s="67"/>
      <c r="DW66" s="67"/>
      <c r="DX66" s="67"/>
      <c r="DY66" s="67"/>
      <c r="DZ66" s="67"/>
      <c r="EA66" s="67"/>
      <c r="EB66" s="67"/>
      <c r="EC66" s="67"/>
      <c r="ED66" s="67"/>
      <c r="EE66" s="67"/>
      <c r="EF66" s="67"/>
      <c r="EG66" s="67"/>
      <c r="EH66" s="67"/>
      <c r="EI66" s="67"/>
      <c r="EJ66" s="67"/>
      <c r="EK66" s="67"/>
      <c r="EL66" s="67"/>
      <c r="EM66" s="67"/>
      <c r="EN66" s="67"/>
      <c r="EO66" s="67"/>
      <c r="EP66" s="67"/>
      <c r="EQ66" s="67"/>
      <c r="ER66" s="67"/>
      <c r="ES66" s="67"/>
      <c r="ET66" s="67"/>
      <c r="EU66" s="67"/>
      <c r="EV66" s="67"/>
      <c r="EW66" s="67"/>
      <c r="EX66" s="67"/>
      <c r="EY66" s="67"/>
      <c r="EZ66" s="67"/>
      <c r="FA66" s="67"/>
      <c r="FB66" s="67"/>
      <c r="FC66" s="67"/>
      <c r="FD66" s="67"/>
      <c r="FE66" s="67"/>
      <c r="FF66" s="67"/>
      <c r="FG66" s="67"/>
      <c r="FH66" s="67"/>
      <c r="FI66" s="67"/>
      <c r="FJ66" s="67"/>
      <c r="FK66" s="67"/>
      <c r="FL66" s="67"/>
      <c r="FM66" s="67"/>
      <c r="FN66" s="67"/>
      <c r="FO66" s="67"/>
      <c r="FP66" s="67"/>
      <c r="FQ66" s="67"/>
      <c r="FR66" s="67"/>
      <c r="FS66" s="67"/>
      <c r="FT66" s="67"/>
      <c r="FU66" s="67"/>
      <c r="FV66" s="67"/>
      <c r="FW66" s="67"/>
      <c r="FX66" s="67"/>
      <c r="FY66" s="67"/>
      <c r="FZ66" s="67"/>
      <c r="GA66" s="67"/>
      <c r="GB66" s="67"/>
      <c r="GC66" s="67"/>
    </row>
    <row r="67" spans="1:185" s="65" customFormat="1" ht="61.5" customHeight="1" x14ac:dyDescent="0.2">
      <c r="A67" s="36" t="s">
        <v>148</v>
      </c>
      <c r="B67" s="34" t="s">
        <v>209</v>
      </c>
      <c r="C67" s="42" t="s">
        <v>89</v>
      </c>
      <c r="D67" s="34">
        <v>15</v>
      </c>
      <c r="E67" s="34" t="s">
        <v>145</v>
      </c>
      <c r="F67" s="33" t="s">
        <v>215</v>
      </c>
      <c r="G67" s="34" t="s">
        <v>216</v>
      </c>
      <c r="H67" s="33" t="s">
        <v>217</v>
      </c>
      <c r="I67" s="36"/>
      <c r="J67" s="36"/>
      <c r="K67" s="36"/>
      <c r="L67" s="36"/>
      <c r="M67" s="67"/>
      <c r="N67" s="67"/>
      <c r="O67" s="67"/>
      <c r="P67" s="67"/>
      <c r="Q67" s="67"/>
      <c r="R67" s="67"/>
      <c r="S67" s="67"/>
      <c r="T67" s="67"/>
      <c r="U67" s="67"/>
      <c r="V67" s="67"/>
      <c r="W67" s="67"/>
      <c r="X67" s="67"/>
      <c r="Y67" s="67"/>
      <c r="Z67" s="67"/>
      <c r="AA67" s="67"/>
      <c r="AB67" s="67"/>
      <c r="AC67" s="67"/>
      <c r="AD67" s="67"/>
      <c r="AE67" s="67"/>
      <c r="AF67" s="67"/>
      <c r="AG67" s="67"/>
      <c r="AH67" s="67"/>
      <c r="AI67" s="67"/>
      <c r="AJ67" s="67"/>
      <c r="AK67" s="67"/>
      <c r="AL67" s="67"/>
      <c r="AM67" s="67"/>
      <c r="AN67" s="67"/>
      <c r="AO67" s="67"/>
      <c r="AP67" s="67"/>
      <c r="AQ67" s="67"/>
      <c r="AR67" s="67"/>
      <c r="AS67" s="67"/>
      <c r="AT67" s="67"/>
      <c r="AU67" s="67"/>
      <c r="AV67" s="67"/>
      <c r="AW67" s="67"/>
      <c r="AX67" s="67"/>
      <c r="AY67" s="67"/>
      <c r="AZ67" s="67"/>
      <c r="BA67" s="67"/>
      <c r="BB67" s="67"/>
      <c r="BC67" s="67"/>
      <c r="BD67" s="67"/>
      <c r="BE67" s="67"/>
      <c r="BF67" s="67"/>
      <c r="BG67" s="67"/>
      <c r="BH67" s="67"/>
      <c r="BI67" s="67"/>
      <c r="BJ67" s="67"/>
      <c r="BK67" s="67"/>
      <c r="BL67" s="67"/>
      <c r="BM67" s="67"/>
      <c r="BN67" s="67"/>
      <c r="BO67" s="67"/>
      <c r="BP67" s="67"/>
      <c r="BQ67" s="67"/>
      <c r="BR67" s="67"/>
      <c r="BS67" s="67"/>
      <c r="BT67" s="67"/>
      <c r="BU67" s="67"/>
      <c r="BV67" s="67"/>
      <c r="BW67" s="67"/>
      <c r="BX67" s="67"/>
      <c r="BY67" s="67"/>
      <c r="BZ67" s="67"/>
      <c r="CA67" s="67"/>
      <c r="CB67" s="67"/>
      <c r="CC67" s="67"/>
      <c r="CD67" s="67"/>
      <c r="CE67" s="67"/>
      <c r="CF67" s="67"/>
      <c r="CG67" s="67"/>
      <c r="CH67" s="67"/>
      <c r="CI67" s="67"/>
      <c r="CJ67" s="67"/>
      <c r="CK67" s="67"/>
      <c r="CL67" s="67"/>
      <c r="CM67" s="67"/>
      <c r="CN67" s="67"/>
      <c r="CO67" s="67"/>
      <c r="CP67" s="67"/>
      <c r="CQ67" s="67"/>
      <c r="CR67" s="67"/>
      <c r="CS67" s="67"/>
      <c r="CT67" s="67"/>
      <c r="CU67" s="67"/>
      <c r="CV67" s="67"/>
      <c r="CW67" s="67"/>
      <c r="CX67" s="67"/>
      <c r="CY67" s="67"/>
      <c r="CZ67" s="67"/>
      <c r="DA67" s="67"/>
      <c r="DB67" s="67"/>
      <c r="DC67" s="67"/>
      <c r="DD67" s="67"/>
      <c r="DE67" s="67"/>
      <c r="DF67" s="67"/>
      <c r="DG67" s="67"/>
      <c r="DH67" s="67"/>
      <c r="DI67" s="67"/>
      <c r="DJ67" s="67"/>
      <c r="DK67" s="67"/>
      <c r="DL67" s="67"/>
      <c r="DM67" s="67"/>
      <c r="DN67" s="67"/>
      <c r="DO67" s="67"/>
      <c r="DP67" s="67"/>
      <c r="DQ67" s="67"/>
      <c r="DR67" s="67"/>
      <c r="DS67" s="67"/>
      <c r="DT67" s="67"/>
      <c r="DU67" s="67"/>
      <c r="DV67" s="67"/>
      <c r="DW67" s="67"/>
      <c r="DX67" s="67"/>
      <c r="DY67" s="67"/>
      <c r="DZ67" s="67"/>
      <c r="EA67" s="67"/>
      <c r="EB67" s="67"/>
      <c r="EC67" s="67"/>
      <c r="ED67" s="67"/>
      <c r="EE67" s="67"/>
      <c r="EF67" s="67"/>
      <c r="EG67" s="67"/>
      <c r="EH67" s="67"/>
      <c r="EI67" s="67"/>
      <c r="EJ67" s="67"/>
      <c r="EK67" s="67"/>
      <c r="EL67" s="67"/>
      <c r="EM67" s="67"/>
      <c r="EN67" s="67"/>
      <c r="EO67" s="67"/>
      <c r="EP67" s="67"/>
      <c r="EQ67" s="67"/>
      <c r="ER67" s="67"/>
      <c r="ES67" s="67"/>
      <c r="ET67" s="67"/>
      <c r="EU67" s="67"/>
      <c r="EV67" s="67"/>
      <c r="EW67" s="67"/>
      <c r="EX67" s="67"/>
      <c r="EY67" s="67"/>
      <c r="EZ67" s="67"/>
      <c r="FA67" s="67"/>
      <c r="FB67" s="67"/>
      <c r="FC67" s="67"/>
      <c r="FD67" s="67"/>
      <c r="FE67" s="67"/>
      <c r="FF67" s="67"/>
      <c r="FG67" s="67"/>
      <c r="FH67" s="67"/>
      <c r="FI67" s="67"/>
      <c r="FJ67" s="67"/>
      <c r="FK67" s="67"/>
      <c r="FL67" s="67"/>
      <c r="FM67" s="67"/>
      <c r="FN67" s="67"/>
      <c r="FO67" s="67"/>
      <c r="FP67" s="67"/>
      <c r="FQ67" s="67"/>
      <c r="FR67" s="67"/>
      <c r="FS67" s="67"/>
      <c r="FT67" s="67"/>
      <c r="FU67" s="67"/>
      <c r="FV67" s="67"/>
      <c r="FW67" s="67"/>
      <c r="FX67" s="67"/>
      <c r="FY67" s="67"/>
      <c r="FZ67" s="67"/>
      <c r="GA67" s="67"/>
      <c r="GB67" s="67"/>
      <c r="GC67" s="67"/>
    </row>
    <row r="68" spans="1:185" s="67" customFormat="1" ht="57" x14ac:dyDescent="0.2">
      <c r="A68" s="34" t="s">
        <v>218</v>
      </c>
      <c r="B68" s="34" t="s">
        <v>209</v>
      </c>
      <c r="C68" s="34" t="s">
        <v>89</v>
      </c>
      <c r="D68" s="34">
        <v>15</v>
      </c>
      <c r="E68" s="34" t="s">
        <v>145</v>
      </c>
      <c r="F68" s="34" t="s">
        <v>218</v>
      </c>
      <c r="G68" s="33" t="s">
        <v>219</v>
      </c>
      <c r="H68" s="33" t="s">
        <v>220</v>
      </c>
      <c r="I68" s="36"/>
      <c r="J68" s="36"/>
      <c r="K68" s="36"/>
      <c r="L68" s="36"/>
    </row>
    <row r="69" spans="1:185" s="67" customFormat="1" ht="57" x14ac:dyDescent="0.2">
      <c r="A69" s="34" t="s">
        <v>221</v>
      </c>
      <c r="B69" s="34" t="s">
        <v>209</v>
      </c>
      <c r="C69" s="34" t="s">
        <v>89</v>
      </c>
      <c r="D69" s="34">
        <v>8</v>
      </c>
      <c r="E69" s="34" t="s">
        <v>145</v>
      </c>
      <c r="F69" s="34" t="s">
        <v>221</v>
      </c>
      <c r="G69" s="33" t="s">
        <v>222</v>
      </c>
      <c r="H69" s="33" t="s">
        <v>223</v>
      </c>
      <c r="I69" s="36"/>
      <c r="J69" s="36"/>
      <c r="K69" s="36"/>
      <c r="L69" s="36"/>
    </row>
    <row r="70" spans="1:185" s="67" customFormat="1" ht="61.15" customHeight="1" x14ac:dyDescent="0.2">
      <c r="A70" s="36" t="s">
        <v>224</v>
      </c>
      <c r="B70" s="34" t="s">
        <v>209</v>
      </c>
      <c r="C70" s="42" t="s">
        <v>89</v>
      </c>
      <c r="D70" s="34">
        <v>5</v>
      </c>
      <c r="E70" s="34" t="s">
        <v>145</v>
      </c>
      <c r="F70" s="33" t="s">
        <v>225</v>
      </c>
      <c r="G70" s="44" t="s">
        <v>95</v>
      </c>
      <c r="H70" s="33" t="s">
        <v>226</v>
      </c>
      <c r="I70" s="36"/>
      <c r="J70" s="36"/>
      <c r="K70" s="36"/>
      <c r="L70" s="36"/>
    </row>
    <row r="71" spans="1:185" ht="71.25" x14ac:dyDescent="0.2">
      <c r="A71" s="36" t="s">
        <v>227</v>
      </c>
      <c r="B71" s="34" t="s">
        <v>209</v>
      </c>
      <c r="C71" s="42" t="s">
        <v>89</v>
      </c>
      <c r="D71" s="34">
        <v>10</v>
      </c>
      <c r="E71" s="36" t="s">
        <v>145</v>
      </c>
      <c r="F71" s="33" t="s">
        <v>228</v>
      </c>
      <c r="G71" s="34" t="s">
        <v>229</v>
      </c>
      <c r="H71" s="34" t="s">
        <v>230</v>
      </c>
      <c r="I71" s="36"/>
      <c r="J71" s="36"/>
      <c r="K71" s="36"/>
      <c r="L71" s="36"/>
      <c r="M71" s="67"/>
      <c r="N71" s="67"/>
      <c r="O71" s="67"/>
      <c r="P71" s="67"/>
      <c r="Q71" s="67"/>
      <c r="R71" s="67"/>
      <c r="S71" s="67"/>
      <c r="T71" s="67"/>
      <c r="U71" s="67"/>
      <c r="V71" s="67"/>
      <c r="W71" s="67"/>
      <c r="X71" s="67"/>
      <c r="Y71" s="67"/>
      <c r="Z71" s="67"/>
      <c r="AA71" s="67"/>
      <c r="AB71" s="67"/>
      <c r="AC71" s="67"/>
      <c r="AD71" s="67"/>
      <c r="AE71" s="67"/>
      <c r="AF71" s="67"/>
      <c r="AG71" s="67"/>
      <c r="AH71" s="67"/>
      <c r="AI71" s="67"/>
      <c r="AJ71" s="67"/>
      <c r="AK71" s="67"/>
      <c r="AL71" s="67"/>
      <c r="AM71" s="67"/>
      <c r="AN71" s="67"/>
      <c r="AO71" s="67"/>
      <c r="AP71" s="67"/>
      <c r="AQ71" s="67"/>
      <c r="AR71" s="67"/>
      <c r="AS71" s="67"/>
      <c r="AT71" s="67"/>
      <c r="AU71" s="67"/>
      <c r="AV71" s="67"/>
      <c r="AW71" s="67"/>
      <c r="AX71" s="67"/>
      <c r="AY71" s="67"/>
      <c r="AZ71" s="67"/>
      <c r="BA71" s="67"/>
      <c r="BB71" s="67"/>
      <c r="BC71" s="67"/>
      <c r="BD71" s="67"/>
      <c r="BE71" s="67"/>
      <c r="BF71" s="67"/>
      <c r="BG71" s="67"/>
      <c r="BH71" s="67"/>
      <c r="BI71" s="67"/>
      <c r="BJ71" s="67"/>
      <c r="BK71" s="67"/>
      <c r="BL71" s="67"/>
      <c r="BM71" s="67"/>
      <c r="BN71" s="67"/>
      <c r="BO71" s="67"/>
      <c r="BP71" s="67"/>
      <c r="BQ71" s="67"/>
      <c r="BR71" s="67"/>
      <c r="BS71" s="67"/>
      <c r="BT71" s="67"/>
      <c r="BU71" s="67"/>
      <c r="BV71" s="67"/>
      <c r="BW71" s="67"/>
      <c r="BX71" s="67"/>
      <c r="BY71" s="67"/>
      <c r="BZ71" s="67"/>
      <c r="CA71" s="67"/>
      <c r="CB71" s="67"/>
      <c r="CC71" s="67"/>
      <c r="CD71" s="67"/>
      <c r="CE71" s="67"/>
      <c r="CF71" s="67"/>
      <c r="CG71" s="67"/>
      <c r="CH71" s="67"/>
      <c r="CI71" s="67"/>
      <c r="CJ71" s="67"/>
      <c r="CK71" s="67"/>
      <c r="CL71" s="67"/>
      <c r="CM71" s="67"/>
      <c r="CN71" s="67"/>
      <c r="CO71" s="67"/>
      <c r="CP71" s="67"/>
      <c r="CQ71" s="67"/>
      <c r="CR71" s="67"/>
      <c r="CS71" s="67"/>
      <c r="CT71" s="67"/>
      <c r="CU71" s="67"/>
      <c r="CV71" s="67"/>
      <c r="CW71" s="67"/>
      <c r="CX71" s="67"/>
      <c r="CY71" s="67"/>
      <c r="CZ71" s="67"/>
      <c r="DA71" s="67"/>
      <c r="DB71" s="67"/>
      <c r="DC71" s="67"/>
      <c r="DD71" s="67"/>
      <c r="DE71" s="67"/>
      <c r="DF71" s="67"/>
      <c r="DG71" s="67"/>
      <c r="DH71" s="67"/>
      <c r="DI71" s="67"/>
      <c r="DJ71" s="67"/>
      <c r="DK71" s="67"/>
      <c r="DL71" s="67"/>
      <c r="DM71" s="67"/>
      <c r="DN71" s="67"/>
      <c r="DO71" s="67"/>
      <c r="DP71" s="67"/>
      <c r="DQ71" s="67"/>
      <c r="DR71" s="67"/>
      <c r="DS71" s="67"/>
      <c r="DT71" s="67"/>
      <c r="DU71" s="67"/>
      <c r="DV71" s="67"/>
      <c r="DW71" s="67"/>
      <c r="DX71" s="67"/>
      <c r="DY71" s="67"/>
      <c r="DZ71" s="67"/>
      <c r="EA71" s="67"/>
      <c r="EB71" s="67"/>
      <c r="EC71" s="67"/>
      <c r="ED71" s="67"/>
      <c r="EE71" s="67"/>
      <c r="EF71" s="67"/>
      <c r="EG71" s="67"/>
      <c r="EH71" s="67"/>
      <c r="EI71" s="67"/>
      <c r="EJ71" s="67"/>
      <c r="EK71" s="67"/>
      <c r="EL71" s="67"/>
      <c r="EM71" s="67"/>
      <c r="EN71" s="67"/>
      <c r="EO71" s="67"/>
      <c r="EP71" s="67"/>
      <c r="EQ71" s="67"/>
      <c r="ER71" s="67"/>
      <c r="ES71" s="67"/>
      <c r="ET71" s="67"/>
      <c r="EU71" s="67"/>
      <c r="EV71" s="67"/>
      <c r="EW71" s="67"/>
      <c r="EX71" s="67"/>
      <c r="EY71" s="67"/>
      <c r="EZ71" s="67"/>
      <c r="FA71" s="67"/>
      <c r="FB71" s="67"/>
      <c r="FC71" s="67"/>
      <c r="FD71" s="67"/>
      <c r="FE71" s="67"/>
      <c r="FF71" s="67"/>
      <c r="FG71" s="67"/>
      <c r="FH71" s="67"/>
      <c r="FI71" s="67"/>
      <c r="FJ71" s="67"/>
      <c r="FK71" s="67"/>
      <c r="FL71" s="67"/>
      <c r="FM71" s="67"/>
      <c r="FN71" s="67"/>
      <c r="FO71" s="67"/>
      <c r="FP71" s="67"/>
      <c r="FQ71" s="67"/>
      <c r="FR71" s="67"/>
      <c r="FS71" s="67"/>
      <c r="FT71" s="67"/>
      <c r="FU71" s="67"/>
      <c r="FV71" s="67"/>
      <c r="FW71" s="67"/>
      <c r="FX71" s="67"/>
      <c r="FY71" s="67"/>
      <c r="FZ71" s="67"/>
      <c r="GA71" s="67"/>
      <c r="GB71" s="67"/>
      <c r="GC71" s="67"/>
    </row>
    <row r="72" spans="1:185" ht="57" x14ac:dyDescent="0.2">
      <c r="A72" s="36" t="s">
        <v>231</v>
      </c>
      <c r="B72" s="34" t="s">
        <v>209</v>
      </c>
      <c r="C72" s="42" t="s">
        <v>89</v>
      </c>
      <c r="D72" s="34">
        <v>6</v>
      </c>
      <c r="E72" s="36" t="s">
        <v>145</v>
      </c>
      <c r="F72" s="33" t="s">
        <v>232</v>
      </c>
      <c r="G72" s="34" t="s">
        <v>233</v>
      </c>
      <c r="H72" s="34" t="s">
        <v>234</v>
      </c>
      <c r="I72" s="36"/>
      <c r="J72" s="36"/>
      <c r="K72" s="36"/>
      <c r="L72" s="36"/>
      <c r="M72" s="67"/>
      <c r="N72" s="67"/>
      <c r="O72" s="67"/>
      <c r="P72" s="67"/>
      <c r="Q72" s="67"/>
      <c r="R72" s="67"/>
      <c r="S72" s="67"/>
      <c r="T72" s="67"/>
      <c r="U72" s="67"/>
      <c r="V72" s="67"/>
      <c r="W72" s="67"/>
      <c r="X72" s="67"/>
      <c r="Y72" s="67"/>
      <c r="Z72" s="67"/>
      <c r="AA72" s="67"/>
      <c r="AB72" s="67"/>
      <c r="AC72" s="67"/>
      <c r="AD72" s="67"/>
      <c r="AE72" s="67"/>
      <c r="AF72" s="67"/>
      <c r="AG72" s="67"/>
      <c r="AH72" s="67"/>
      <c r="AI72" s="67"/>
      <c r="AJ72" s="67"/>
      <c r="AK72" s="67"/>
      <c r="AL72" s="67"/>
      <c r="AM72" s="67"/>
      <c r="AN72" s="67"/>
      <c r="AO72" s="67"/>
      <c r="AP72" s="67"/>
      <c r="AQ72" s="67"/>
      <c r="AR72" s="67"/>
      <c r="AS72" s="67"/>
      <c r="AT72" s="67"/>
      <c r="AU72" s="67"/>
      <c r="AV72" s="67"/>
      <c r="AW72" s="67"/>
      <c r="AX72" s="67"/>
      <c r="AY72" s="67"/>
      <c r="AZ72" s="67"/>
      <c r="BA72" s="67"/>
      <c r="BB72" s="67"/>
      <c r="BC72" s="67"/>
      <c r="BD72" s="67"/>
      <c r="BE72" s="67"/>
      <c r="BF72" s="67"/>
      <c r="BG72" s="67"/>
      <c r="BH72" s="67"/>
      <c r="BI72" s="67"/>
      <c r="BJ72" s="67"/>
      <c r="BK72" s="67"/>
      <c r="BL72" s="67"/>
      <c r="BM72" s="67"/>
      <c r="BN72" s="67"/>
      <c r="BO72" s="67"/>
      <c r="BP72" s="67"/>
      <c r="BQ72" s="67"/>
      <c r="BR72" s="67"/>
      <c r="BS72" s="67"/>
      <c r="BT72" s="67"/>
      <c r="BU72" s="67"/>
      <c r="BV72" s="67"/>
      <c r="BW72" s="67"/>
      <c r="BX72" s="67"/>
      <c r="BY72" s="67"/>
      <c r="BZ72" s="67"/>
      <c r="CA72" s="67"/>
      <c r="CB72" s="67"/>
      <c r="CC72" s="67"/>
      <c r="CD72" s="67"/>
      <c r="CE72" s="67"/>
      <c r="CF72" s="67"/>
      <c r="CG72" s="67"/>
      <c r="CH72" s="67"/>
      <c r="CI72" s="67"/>
      <c r="CJ72" s="67"/>
      <c r="CK72" s="67"/>
      <c r="CL72" s="67"/>
      <c r="CM72" s="67"/>
      <c r="CN72" s="67"/>
      <c r="CO72" s="67"/>
      <c r="CP72" s="67"/>
      <c r="CQ72" s="67"/>
      <c r="CR72" s="67"/>
      <c r="CS72" s="67"/>
      <c r="CT72" s="67"/>
      <c r="CU72" s="67"/>
      <c r="CV72" s="67"/>
      <c r="CW72" s="67"/>
      <c r="CX72" s="67"/>
      <c r="CY72" s="67"/>
      <c r="CZ72" s="67"/>
      <c r="DA72" s="67"/>
      <c r="DB72" s="67"/>
      <c r="DC72" s="67"/>
      <c r="DD72" s="67"/>
      <c r="DE72" s="67"/>
      <c r="DF72" s="67"/>
      <c r="DG72" s="67"/>
      <c r="DH72" s="67"/>
      <c r="DI72" s="67"/>
      <c r="DJ72" s="67"/>
      <c r="DK72" s="67"/>
      <c r="DL72" s="67"/>
      <c r="DM72" s="67"/>
      <c r="DN72" s="67"/>
      <c r="DO72" s="67"/>
      <c r="DP72" s="67"/>
      <c r="DQ72" s="67"/>
      <c r="DR72" s="67"/>
      <c r="DS72" s="67"/>
      <c r="DT72" s="67"/>
      <c r="DU72" s="67"/>
      <c r="DV72" s="67"/>
      <c r="DW72" s="67"/>
      <c r="DX72" s="67"/>
      <c r="DY72" s="67"/>
      <c r="DZ72" s="67"/>
      <c r="EA72" s="67"/>
      <c r="EB72" s="67"/>
      <c r="EC72" s="67"/>
      <c r="ED72" s="67"/>
      <c r="EE72" s="67"/>
      <c r="EF72" s="67"/>
      <c r="EG72" s="67"/>
      <c r="EH72" s="67"/>
      <c r="EI72" s="67"/>
      <c r="EJ72" s="67"/>
      <c r="EK72" s="67"/>
      <c r="EL72" s="67"/>
      <c r="EM72" s="67"/>
      <c r="EN72" s="67"/>
      <c r="EO72" s="67"/>
      <c r="EP72" s="67"/>
      <c r="EQ72" s="67"/>
      <c r="ER72" s="67"/>
      <c r="ES72" s="67"/>
      <c r="ET72" s="67"/>
      <c r="EU72" s="67"/>
      <c r="EV72" s="67"/>
      <c r="EW72" s="67"/>
      <c r="EX72" s="67"/>
      <c r="EY72" s="67"/>
      <c r="EZ72" s="67"/>
      <c r="FA72" s="67"/>
      <c r="FB72" s="67"/>
      <c r="FC72" s="67"/>
      <c r="FD72" s="67"/>
      <c r="FE72" s="67"/>
      <c r="FF72" s="67"/>
      <c r="FG72" s="67"/>
      <c r="FH72" s="67"/>
      <c r="FI72" s="67"/>
      <c r="FJ72" s="67"/>
      <c r="FK72" s="67"/>
      <c r="FL72" s="67"/>
      <c r="FM72" s="67"/>
      <c r="FN72" s="67"/>
      <c r="FO72" s="67"/>
      <c r="FP72" s="67"/>
      <c r="FQ72" s="67"/>
      <c r="FR72" s="67"/>
      <c r="FS72" s="67"/>
      <c r="FT72" s="67"/>
      <c r="FU72" s="67"/>
      <c r="FV72" s="67"/>
      <c r="FW72" s="67"/>
      <c r="FX72" s="67"/>
      <c r="FY72" s="67"/>
      <c r="FZ72" s="67"/>
      <c r="GA72" s="67"/>
      <c r="GB72" s="67"/>
      <c r="GC72" s="67"/>
    </row>
    <row r="73" spans="1:185" ht="71.25" x14ac:dyDescent="0.2">
      <c r="A73" s="36" t="s">
        <v>235</v>
      </c>
      <c r="B73" s="34" t="s">
        <v>209</v>
      </c>
      <c r="C73" s="42" t="s">
        <v>89</v>
      </c>
      <c r="D73" s="34">
        <v>5</v>
      </c>
      <c r="E73" s="36" t="s">
        <v>145</v>
      </c>
      <c r="F73" s="33" t="s">
        <v>236</v>
      </c>
      <c r="G73" s="34" t="s">
        <v>237</v>
      </c>
      <c r="H73" s="34" t="s">
        <v>238</v>
      </c>
      <c r="I73" s="36"/>
      <c r="J73" s="36"/>
      <c r="K73" s="36"/>
      <c r="L73" s="36"/>
      <c r="M73" s="67"/>
      <c r="N73" s="67"/>
      <c r="O73" s="67"/>
      <c r="P73" s="67"/>
      <c r="Q73" s="67"/>
      <c r="R73" s="67"/>
      <c r="S73" s="67"/>
      <c r="T73" s="67"/>
      <c r="U73" s="67"/>
      <c r="V73" s="67"/>
      <c r="W73" s="67"/>
      <c r="X73" s="67"/>
      <c r="Y73" s="67"/>
      <c r="Z73" s="67"/>
      <c r="AA73" s="67"/>
      <c r="AB73" s="67"/>
      <c r="AC73" s="67"/>
      <c r="AD73" s="67"/>
      <c r="AE73" s="67"/>
      <c r="AF73" s="67"/>
      <c r="AG73" s="67"/>
      <c r="AH73" s="67"/>
      <c r="AI73" s="67"/>
      <c r="AJ73" s="67"/>
      <c r="AK73" s="67"/>
      <c r="AL73" s="67"/>
      <c r="AM73" s="67"/>
      <c r="AN73" s="67"/>
      <c r="AO73" s="67"/>
      <c r="AP73" s="67"/>
      <c r="AQ73" s="67"/>
      <c r="AR73" s="67"/>
      <c r="AS73" s="67"/>
      <c r="AT73" s="67"/>
      <c r="AU73" s="67"/>
      <c r="AV73" s="67"/>
      <c r="AW73" s="67"/>
      <c r="AX73" s="67"/>
      <c r="AY73" s="67"/>
      <c r="AZ73" s="67"/>
      <c r="BA73" s="67"/>
      <c r="BB73" s="67"/>
      <c r="BC73" s="67"/>
      <c r="BD73" s="67"/>
      <c r="BE73" s="67"/>
      <c r="BF73" s="67"/>
      <c r="BG73" s="67"/>
      <c r="BH73" s="67"/>
      <c r="BI73" s="67"/>
      <c r="BJ73" s="67"/>
      <c r="BK73" s="67"/>
      <c r="BL73" s="67"/>
      <c r="BM73" s="67"/>
      <c r="BN73" s="67"/>
      <c r="BO73" s="67"/>
      <c r="BP73" s="67"/>
      <c r="BQ73" s="67"/>
      <c r="BR73" s="67"/>
      <c r="BS73" s="67"/>
      <c r="BT73" s="67"/>
      <c r="BU73" s="67"/>
      <c r="BV73" s="67"/>
      <c r="BW73" s="67"/>
      <c r="BX73" s="67"/>
      <c r="BY73" s="67"/>
      <c r="BZ73" s="67"/>
      <c r="CA73" s="67"/>
      <c r="CB73" s="67"/>
      <c r="CC73" s="67"/>
      <c r="CD73" s="67"/>
      <c r="CE73" s="67"/>
      <c r="CF73" s="67"/>
      <c r="CG73" s="67"/>
      <c r="CH73" s="67"/>
      <c r="CI73" s="67"/>
      <c r="CJ73" s="67"/>
      <c r="CK73" s="67"/>
      <c r="CL73" s="67"/>
      <c r="CM73" s="67"/>
      <c r="CN73" s="67"/>
      <c r="CO73" s="67"/>
      <c r="CP73" s="67"/>
      <c r="CQ73" s="67"/>
      <c r="CR73" s="67"/>
      <c r="CS73" s="67"/>
      <c r="CT73" s="67"/>
      <c r="CU73" s="67"/>
      <c r="CV73" s="67"/>
      <c r="CW73" s="67"/>
      <c r="CX73" s="67"/>
      <c r="CY73" s="67"/>
      <c r="CZ73" s="67"/>
      <c r="DA73" s="67"/>
      <c r="DB73" s="67"/>
      <c r="DC73" s="67"/>
      <c r="DD73" s="67"/>
      <c r="DE73" s="67"/>
      <c r="DF73" s="67"/>
      <c r="DG73" s="67"/>
      <c r="DH73" s="67"/>
      <c r="DI73" s="67"/>
      <c r="DJ73" s="67"/>
      <c r="DK73" s="67"/>
      <c r="DL73" s="67"/>
      <c r="DM73" s="67"/>
      <c r="DN73" s="67"/>
      <c r="DO73" s="67"/>
      <c r="DP73" s="67"/>
      <c r="DQ73" s="67"/>
      <c r="DR73" s="67"/>
      <c r="DS73" s="67"/>
      <c r="DT73" s="67"/>
      <c r="DU73" s="67"/>
      <c r="DV73" s="67"/>
      <c r="DW73" s="67"/>
      <c r="DX73" s="67"/>
      <c r="DY73" s="67"/>
      <c r="DZ73" s="67"/>
      <c r="EA73" s="67"/>
      <c r="EB73" s="67"/>
      <c r="EC73" s="67"/>
      <c r="ED73" s="67"/>
      <c r="EE73" s="67"/>
      <c r="EF73" s="67"/>
      <c r="EG73" s="67"/>
      <c r="EH73" s="67"/>
      <c r="EI73" s="67"/>
      <c r="EJ73" s="67"/>
      <c r="EK73" s="67"/>
      <c r="EL73" s="67"/>
      <c r="EM73" s="67"/>
      <c r="EN73" s="67"/>
      <c r="EO73" s="67"/>
      <c r="EP73" s="67"/>
      <c r="EQ73" s="67"/>
      <c r="ER73" s="67"/>
      <c r="ES73" s="67"/>
      <c r="ET73" s="67"/>
      <c r="EU73" s="67"/>
      <c r="EV73" s="67"/>
      <c r="EW73" s="67"/>
      <c r="EX73" s="67"/>
      <c r="EY73" s="67"/>
      <c r="EZ73" s="67"/>
      <c r="FA73" s="67"/>
      <c r="FB73" s="67"/>
      <c r="FC73" s="67"/>
      <c r="FD73" s="67"/>
      <c r="FE73" s="67"/>
      <c r="FF73" s="67"/>
      <c r="FG73" s="67"/>
      <c r="FH73" s="67"/>
      <c r="FI73" s="67"/>
      <c r="FJ73" s="67"/>
      <c r="FK73" s="67"/>
      <c r="FL73" s="67"/>
      <c r="FM73" s="67"/>
      <c r="FN73" s="67"/>
      <c r="FO73" s="67"/>
      <c r="FP73" s="67"/>
      <c r="FQ73" s="67"/>
      <c r="FR73" s="67"/>
      <c r="FS73" s="67"/>
      <c r="FT73" s="67"/>
      <c r="FU73" s="67"/>
      <c r="FV73" s="67"/>
      <c r="FW73" s="67"/>
      <c r="FX73" s="67"/>
      <c r="FY73" s="67"/>
      <c r="FZ73" s="67"/>
      <c r="GA73" s="67"/>
      <c r="GB73" s="67"/>
      <c r="GC73" s="67"/>
    </row>
    <row r="74" spans="1:185" ht="89.65" customHeight="1" x14ac:dyDescent="0.2">
      <c r="A74" s="66" t="s">
        <v>239</v>
      </c>
      <c r="B74" s="34" t="s">
        <v>209</v>
      </c>
      <c r="C74" s="42" t="s">
        <v>89</v>
      </c>
      <c r="D74" s="34">
        <v>8</v>
      </c>
      <c r="E74" s="43" t="s">
        <v>145</v>
      </c>
      <c r="F74" s="33" t="s">
        <v>240</v>
      </c>
      <c r="G74" s="34" t="s">
        <v>241</v>
      </c>
      <c r="H74" s="34" t="s">
        <v>242</v>
      </c>
      <c r="I74" s="36"/>
      <c r="J74" s="36"/>
      <c r="K74" s="36"/>
      <c r="L74" s="36"/>
      <c r="M74" s="67"/>
      <c r="N74" s="67"/>
      <c r="O74" s="67"/>
      <c r="P74" s="67"/>
      <c r="Q74" s="67"/>
      <c r="R74" s="67"/>
      <c r="S74" s="67"/>
      <c r="T74" s="67"/>
      <c r="U74" s="67"/>
      <c r="V74" s="67"/>
      <c r="W74" s="67"/>
      <c r="X74" s="67"/>
      <c r="Y74" s="67"/>
      <c r="Z74" s="67"/>
      <c r="AA74" s="67"/>
      <c r="AB74" s="67"/>
      <c r="AC74" s="67"/>
      <c r="AD74" s="67"/>
      <c r="AE74" s="67"/>
      <c r="AF74" s="67"/>
      <c r="AG74" s="67"/>
      <c r="AH74" s="67"/>
      <c r="AI74" s="67"/>
      <c r="AJ74" s="67"/>
      <c r="AK74" s="67"/>
      <c r="AL74" s="67"/>
      <c r="AM74" s="67"/>
      <c r="AN74" s="67"/>
      <c r="AO74" s="67"/>
      <c r="AP74" s="67"/>
      <c r="AQ74" s="67"/>
      <c r="AR74" s="67"/>
      <c r="AS74" s="67"/>
      <c r="AT74" s="67"/>
      <c r="AU74" s="67"/>
      <c r="AV74" s="67"/>
      <c r="AW74" s="67"/>
      <c r="AX74" s="67"/>
      <c r="AY74" s="67"/>
      <c r="AZ74" s="67"/>
      <c r="BA74" s="67"/>
      <c r="BB74" s="67"/>
      <c r="BC74" s="67"/>
      <c r="BD74" s="67"/>
      <c r="BE74" s="67"/>
      <c r="BF74" s="67"/>
      <c r="BG74" s="67"/>
      <c r="BH74" s="67"/>
      <c r="BI74" s="67"/>
      <c r="BJ74" s="67"/>
      <c r="BK74" s="67"/>
      <c r="BL74" s="67"/>
      <c r="BM74" s="67"/>
      <c r="BN74" s="67"/>
      <c r="BO74" s="67"/>
      <c r="BP74" s="67"/>
      <c r="BQ74" s="67"/>
      <c r="BR74" s="67"/>
      <c r="BS74" s="67"/>
      <c r="BT74" s="67"/>
      <c r="BU74" s="67"/>
      <c r="BV74" s="67"/>
      <c r="BW74" s="67"/>
      <c r="BX74" s="67"/>
      <c r="BY74" s="67"/>
      <c r="BZ74" s="67"/>
      <c r="CA74" s="67"/>
      <c r="CB74" s="67"/>
      <c r="CC74" s="67"/>
      <c r="CD74" s="67"/>
      <c r="CE74" s="67"/>
      <c r="CF74" s="67"/>
      <c r="CG74" s="67"/>
      <c r="CH74" s="67"/>
      <c r="CI74" s="67"/>
      <c r="CJ74" s="67"/>
      <c r="CK74" s="67"/>
      <c r="CL74" s="67"/>
      <c r="CM74" s="67"/>
      <c r="CN74" s="67"/>
      <c r="CO74" s="67"/>
      <c r="CP74" s="67"/>
      <c r="CQ74" s="67"/>
      <c r="CR74" s="67"/>
      <c r="CS74" s="67"/>
      <c r="CT74" s="67"/>
      <c r="CU74" s="67"/>
      <c r="CV74" s="67"/>
      <c r="CW74" s="67"/>
      <c r="CX74" s="67"/>
      <c r="CY74" s="67"/>
      <c r="CZ74" s="67"/>
      <c r="DA74" s="67"/>
      <c r="DB74" s="67"/>
      <c r="DC74" s="67"/>
      <c r="DD74" s="67"/>
      <c r="DE74" s="67"/>
      <c r="DF74" s="67"/>
      <c r="DG74" s="67"/>
      <c r="DH74" s="67"/>
      <c r="DI74" s="67"/>
      <c r="DJ74" s="67"/>
      <c r="DK74" s="67"/>
      <c r="DL74" s="67"/>
      <c r="DM74" s="67"/>
      <c r="DN74" s="67"/>
      <c r="DO74" s="67"/>
      <c r="DP74" s="67"/>
      <c r="DQ74" s="67"/>
      <c r="DR74" s="67"/>
      <c r="DS74" s="67"/>
      <c r="DT74" s="67"/>
      <c r="DU74" s="67"/>
      <c r="DV74" s="67"/>
      <c r="DW74" s="67"/>
      <c r="DX74" s="67"/>
      <c r="DY74" s="67"/>
      <c r="DZ74" s="67"/>
      <c r="EA74" s="67"/>
      <c r="EB74" s="67"/>
      <c r="EC74" s="67"/>
      <c r="ED74" s="67"/>
      <c r="EE74" s="67"/>
      <c r="EF74" s="67"/>
      <c r="EG74" s="67"/>
      <c r="EH74" s="67"/>
      <c r="EI74" s="67"/>
      <c r="EJ74" s="67"/>
      <c r="EK74" s="67"/>
      <c r="EL74" s="67"/>
      <c r="EM74" s="67"/>
      <c r="EN74" s="67"/>
      <c r="EO74" s="67"/>
      <c r="EP74" s="67"/>
      <c r="EQ74" s="67"/>
      <c r="ER74" s="67"/>
      <c r="ES74" s="67"/>
      <c r="ET74" s="67"/>
      <c r="EU74" s="67"/>
      <c r="EV74" s="67"/>
      <c r="EW74" s="67"/>
      <c r="EX74" s="67"/>
      <c r="EY74" s="67"/>
      <c r="EZ74" s="67"/>
      <c r="FA74" s="67"/>
      <c r="FB74" s="67"/>
      <c r="FC74" s="67"/>
      <c r="FD74" s="67"/>
      <c r="FE74" s="67"/>
      <c r="FF74" s="67"/>
      <c r="FG74" s="67"/>
      <c r="FH74" s="67"/>
      <c r="FI74" s="67"/>
      <c r="FJ74" s="67"/>
      <c r="FK74" s="67"/>
      <c r="FL74" s="67"/>
      <c r="FM74" s="67"/>
      <c r="FN74" s="67"/>
      <c r="FO74" s="67"/>
      <c r="FP74" s="67"/>
      <c r="FQ74" s="67"/>
      <c r="FR74" s="67"/>
      <c r="FS74" s="67"/>
      <c r="FT74" s="67"/>
      <c r="FU74" s="67"/>
      <c r="FV74" s="67"/>
      <c r="FW74" s="67"/>
      <c r="FX74" s="67"/>
      <c r="FY74" s="67"/>
      <c r="FZ74" s="67"/>
      <c r="GA74" s="67"/>
      <c r="GB74" s="67"/>
      <c r="GC74" s="67"/>
    </row>
    <row r="75" spans="1:185" ht="71.25" x14ac:dyDescent="0.2">
      <c r="A75" s="36" t="s">
        <v>243</v>
      </c>
      <c r="B75" s="34" t="s">
        <v>209</v>
      </c>
      <c r="C75" s="42" t="s">
        <v>89</v>
      </c>
      <c r="D75" s="34">
        <v>6</v>
      </c>
      <c r="E75" s="43" t="s">
        <v>145</v>
      </c>
      <c r="F75" s="34" t="s">
        <v>244</v>
      </c>
      <c r="G75" s="49" t="s">
        <v>245</v>
      </c>
      <c r="H75" s="34" t="s">
        <v>246</v>
      </c>
      <c r="I75" s="36"/>
      <c r="J75" s="36"/>
      <c r="K75" s="36"/>
      <c r="L75" s="36"/>
      <c r="M75" s="67"/>
      <c r="N75" s="67"/>
      <c r="O75" s="67"/>
      <c r="P75" s="67"/>
      <c r="Q75" s="67"/>
      <c r="R75" s="67"/>
      <c r="S75" s="67"/>
      <c r="T75" s="67"/>
      <c r="U75" s="67"/>
      <c r="V75" s="67"/>
      <c r="W75" s="67"/>
      <c r="X75" s="67"/>
      <c r="Y75" s="67"/>
      <c r="Z75" s="67"/>
      <c r="AA75" s="67"/>
      <c r="AB75" s="67"/>
      <c r="AC75" s="67"/>
      <c r="AD75" s="67"/>
      <c r="AE75" s="67"/>
      <c r="AF75" s="67"/>
      <c r="AG75" s="67"/>
      <c r="AH75" s="67"/>
      <c r="AI75" s="67"/>
      <c r="AJ75" s="67"/>
      <c r="AK75" s="67"/>
      <c r="AL75" s="67"/>
      <c r="AM75" s="67"/>
      <c r="AN75" s="67"/>
      <c r="AO75" s="67"/>
      <c r="AP75" s="67"/>
      <c r="AQ75" s="67"/>
      <c r="AR75" s="67"/>
      <c r="AS75" s="67"/>
      <c r="AT75" s="67"/>
      <c r="AU75" s="67"/>
      <c r="AV75" s="67"/>
      <c r="AW75" s="67"/>
      <c r="AX75" s="67"/>
      <c r="AY75" s="67"/>
      <c r="AZ75" s="67"/>
      <c r="BA75" s="67"/>
      <c r="BB75" s="67"/>
      <c r="BC75" s="67"/>
      <c r="BD75" s="67"/>
      <c r="BE75" s="67"/>
      <c r="BF75" s="67"/>
      <c r="BG75" s="67"/>
      <c r="BH75" s="67"/>
      <c r="BI75" s="67"/>
      <c r="BJ75" s="67"/>
      <c r="BK75" s="67"/>
      <c r="BL75" s="67"/>
      <c r="BM75" s="67"/>
      <c r="BN75" s="67"/>
      <c r="BO75" s="67"/>
      <c r="BP75" s="67"/>
      <c r="BQ75" s="67"/>
      <c r="BR75" s="67"/>
      <c r="BS75" s="67"/>
      <c r="BT75" s="67"/>
      <c r="BU75" s="67"/>
      <c r="BV75" s="67"/>
      <c r="BW75" s="67"/>
      <c r="BX75" s="67"/>
      <c r="BY75" s="67"/>
      <c r="BZ75" s="67"/>
      <c r="CA75" s="67"/>
      <c r="CB75" s="67"/>
      <c r="CC75" s="67"/>
      <c r="CD75" s="67"/>
      <c r="CE75" s="67"/>
      <c r="CF75" s="67"/>
      <c r="CG75" s="67"/>
      <c r="CH75" s="67"/>
      <c r="CI75" s="67"/>
      <c r="CJ75" s="67"/>
      <c r="CK75" s="67"/>
      <c r="CL75" s="67"/>
      <c r="CM75" s="67"/>
      <c r="CN75" s="67"/>
      <c r="CO75" s="67"/>
      <c r="CP75" s="67"/>
      <c r="CQ75" s="67"/>
      <c r="CR75" s="67"/>
      <c r="CS75" s="67"/>
      <c r="CT75" s="67"/>
      <c r="CU75" s="67"/>
      <c r="CV75" s="67"/>
      <c r="CW75" s="67"/>
      <c r="CX75" s="67"/>
      <c r="CY75" s="67"/>
      <c r="CZ75" s="67"/>
      <c r="DA75" s="67"/>
      <c r="DB75" s="67"/>
      <c r="DC75" s="67"/>
      <c r="DD75" s="67"/>
      <c r="DE75" s="67"/>
      <c r="DF75" s="67"/>
      <c r="DG75" s="67"/>
      <c r="DH75" s="67"/>
      <c r="DI75" s="67"/>
      <c r="DJ75" s="67"/>
      <c r="DK75" s="67"/>
      <c r="DL75" s="67"/>
      <c r="DM75" s="67"/>
      <c r="DN75" s="67"/>
      <c r="DO75" s="67"/>
      <c r="DP75" s="67"/>
      <c r="DQ75" s="67"/>
      <c r="DR75" s="67"/>
      <c r="DS75" s="67"/>
      <c r="DT75" s="67"/>
      <c r="DU75" s="67"/>
      <c r="DV75" s="67"/>
      <c r="DW75" s="67"/>
      <c r="DX75" s="67"/>
      <c r="DY75" s="67"/>
      <c r="DZ75" s="67"/>
      <c r="EA75" s="67"/>
      <c r="EB75" s="67"/>
      <c r="EC75" s="67"/>
      <c r="ED75" s="67"/>
      <c r="EE75" s="67"/>
      <c r="EF75" s="67"/>
      <c r="EG75" s="67"/>
      <c r="EH75" s="67"/>
      <c r="EI75" s="67"/>
      <c r="EJ75" s="67"/>
      <c r="EK75" s="67"/>
      <c r="EL75" s="67"/>
      <c r="EM75" s="67"/>
      <c r="EN75" s="67"/>
      <c r="EO75" s="67"/>
      <c r="EP75" s="67"/>
      <c r="EQ75" s="67"/>
      <c r="ER75" s="67"/>
      <c r="ES75" s="67"/>
      <c r="ET75" s="67"/>
      <c r="EU75" s="67"/>
      <c r="EV75" s="67"/>
      <c r="EW75" s="67"/>
      <c r="EX75" s="67"/>
      <c r="EY75" s="67"/>
      <c r="EZ75" s="67"/>
      <c r="FA75" s="67"/>
      <c r="FB75" s="67"/>
      <c r="FC75" s="67"/>
      <c r="FD75" s="67"/>
      <c r="FE75" s="67"/>
      <c r="FF75" s="67"/>
      <c r="FG75" s="67"/>
      <c r="FH75" s="67"/>
      <c r="FI75" s="67"/>
      <c r="FJ75" s="67"/>
      <c r="FK75" s="67"/>
      <c r="FL75" s="67"/>
      <c r="FM75" s="67"/>
      <c r="FN75" s="67"/>
      <c r="FO75" s="67"/>
      <c r="FP75" s="67"/>
      <c r="FQ75" s="67"/>
      <c r="FR75" s="67"/>
      <c r="FS75" s="67"/>
      <c r="FT75" s="67"/>
      <c r="FU75" s="67"/>
      <c r="FV75" s="67"/>
      <c r="FW75" s="67"/>
      <c r="FX75" s="67"/>
      <c r="FY75" s="67"/>
      <c r="FZ75" s="67"/>
      <c r="GA75" s="67"/>
      <c r="GB75" s="67"/>
      <c r="GC75" s="67"/>
    </row>
    <row r="76" spans="1:185" ht="71.25" x14ac:dyDescent="0.2">
      <c r="A76" s="66" t="s">
        <v>247</v>
      </c>
      <c r="B76" s="34" t="s">
        <v>209</v>
      </c>
      <c r="C76" s="42" t="s">
        <v>89</v>
      </c>
      <c r="D76" s="34">
        <v>10</v>
      </c>
      <c r="E76" s="43" t="s">
        <v>145</v>
      </c>
      <c r="F76" s="33" t="s">
        <v>248</v>
      </c>
      <c r="G76" s="49" t="s">
        <v>249</v>
      </c>
      <c r="H76" s="34" t="s">
        <v>250</v>
      </c>
      <c r="I76" s="36"/>
      <c r="J76" s="36"/>
      <c r="K76" s="36"/>
      <c r="L76" s="36"/>
      <c r="M76" s="67"/>
      <c r="N76" s="67"/>
      <c r="O76" s="67"/>
      <c r="P76" s="67"/>
      <c r="Q76" s="67"/>
      <c r="R76" s="67"/>
      <c r="S76" s="67"/>
      <c r="T76" s="67"/>
      <c r="U76" s="67"/>
      <c r="V76" s="67"/>
      <c r="W76" s="67"/>
      <c r="X76" s="67"/>
      <c r="Y76" s="67"/>
      <c r="Z76" s="67"/>
      <c r="AA76" s="67"/>
      <c r="AB76" s="67"/>
      <c r="AC76" s="67"/>
      <c r="AD76" s="67"/>
      <c r="AE76" s="67"/>
      <c r="AF76" s="67"/>
      <c r="AG76" s="67"/>
      <c r="AH76" s="67"/>
      <c r="AI76" s="67"/>
      <c r="AJ76" s="67"/>
      <c r="AK76" s="67"/>
      <c r="AL76" s="67"/>
      <c r="AM76" s="67"/>
      <c r="AN76" s="67"/>
      <c r="AO76" s="67"/>
      <c r="AP76" s="67"/>
      <c r="AQ76" s="67"/>
      <c r="AR76" s="67"/>
      <c r="AS76" s="67"/>
      <c r="AT76" s="67"/>
      <c r="AU76" s="67"/>
      <c r="AV76" s="67"/>
      <c r="AW76" s="67"/>
      <c r="AX76" s="67"/>
      <c r="AY76" s="67"/>
      <c r="AZ76" s="67"/>
      <c r="BA76" s="67"/>
      <c r="BB76" s="67"/>
      <c r="BC76" s="67"/>
      <c r="BD76" s="67"/>
      <c r="BE76" s="67"/>
      <c r="BF76" s="67"/>
      <c r="BG76" s="67"/>
      <c r="BH76" s="67"/>
      <c r="BI76" s="67"/>
      <c r="BJ76" s="67"/>
      <c r="BK76" s="67"/>
      <c r="BL76" s="67"/>
      <c r="BM76" s="67"/>
      <c r="BN76" s="67"/>
      <c r="BO76" s="67"/>
      <c r="BP76" s="67"/>
      <c r="BQ76" s="67"/>
      <c r="BR76" s="67"/>
      <c r="BS76" s="67"/>
      <c r="BT76" s="67"/>
      <c r="BU76" s="67"/>
      <c r="BV76" s="67"/>
      <c r="BW76" s="67"/>
      <c r="BX76" s="67"/>
      <c r="BY76" s="67"/>
      <c r="BZ76" s="67"/>
      <c r="CA76" s="67"/>
      <c r="CB76" s="67"/>
      <c r="CC76" s="67"/>
      <c r="CD76" s="67"/>
      <c r="CE76" s="67"/>
      <c r="CF76" s="67"/>
      <c r="CG76" s="67"/>
      <c r="CH76" s="67"/>
      <c r="CI76" s="67"/>
      <c r="CJ76" s="67"/>
      <c r="CK76" s="67"/>
      <c r="CL76" s="67"/>
      <c r="CM76" s="67"/>
      <c r="CN76" s="67"/>
      <c r="CO76" s="67"/>
      <c r="CP76" s="67"/>
      <c r="CQ76" s="67"/>
      <c r="CR76" s="67"/>
      <c r="CS76" s="67"/>
      <c r="CT76" s="67"/>
      <c r="CU76" s="67"/>
      <c r="CV76" s="67"/>
      <c r="CW76" s="67"/>
      <c r="CX76" s="67"/>
      <c r="CY76" s="67"/>
      <c r="CZ76" s="67"/>
      <c r="DA76" s="67"/>
      <c r="DB76" s="67"/>
      <c r="DC76" s="67"/>
      <c r="DD76" s="67"/>
      <c r="DE76" s="67"/>
      <c r="DF76" s="67"/>
      <c r="DG76" s="67"/>
      <c r="DH76" s="67"/>
      <c r="DI76" s="67"/>
      <c r="DJ76" s="67"/>
      <c r="DK76" s="67"/>
      <c r="DL76" s="67"/>
      <c r="DM76" s="67"/>
      <c r="DN76" s="67"/>
      <c r="DO76" s="67"/>
      <c r="DP76" s="67"/>
      <c r="DQ76" s="67"/>
      <c r="DR76" s="67"/>
      <c r="DS76" s="67"/>
      <c r="DT76" s="67"/>
      <c r="DU76" s="67"/>
      <c r="DV76" s="67"/>
      <c r="DW76" s="67"/>
      <c r="DX76" s="67"/>
      <c r="DY76" s="67"/>
      <c r="DZ76" s="67"/>
      <c r="EA76" s="67"/>
      <c r="EB76" s="67"/>
      <c r="EC76" s="67"/>
      <c r="ED76" s="67"/>
      <c r="EE76" s="67"/>
      <c r="EF76" s="67"/>
      <c r="EG76" s="67"/>
      <c r="EH76" s="67"/>
      <c r="EI76" s="67"/>
      <c r="EJ76" s="67"/>
      <c r="EK76" s="67"/>
      <c r="EL76" s="67"/>
      <c r="EM76" s="67"/>
      <c r="EN76" s="67"/>
      <c r="EO76" s="67"/>
      <c r="EP76" s="67"/>
      <c r="EQ76" s="67"/>
      <c r="ER76" s="67"/>
      <c r="ES76" s="67"/>
      <c r="ET76" s="67"/>
      <c r="EU76" s="67"/>
      <c r="EV76" s="67"/>
      <c r="EW76" s="67"/>
      <c r="EX76" s="67"/>
      <c r="EY76" s="67"/>
      <c r="EZ76" s="67"/>
      <c r="FA76" s="67"/>
      <c r="FB76" s="67"/>
      <c r="FC76" s="67"/>
      <c r="FD76" s="67"/>
      <c r="FE76" s="67"/>
      <c r="FF76" s="67"/>
      <c r="FG76" s="67"/>
      <c r="FH76" s="67"/>
      <c r="FI76" s="67"/>
      <c r="FJ76" s="67"/>
      <c r="FK76" s="67"/>
      <c r="FL76" s="67"/>
      <c r="FM76" s="67"/>
      <c r="FN76" s="67"/>
      <c r="FO76" s="67"/>
      <c r="FP76" s="67"/>
      <c r="FQ76" s="67"/>
      <c r="FR76" s="67"/>
      <c r="FS76" s="67"/>
      <c r="FT76" s="67"/>
      <c r="FU76" s="67"/>
      <c r="FV76" s="67"/>
      <c r="FW76" s="67"/>
      <c r="FX76" s="67"/>
      <c r="FY76" s="67"/>
      <c r="FZ76" s="67"/>
      <c r="GA76" s="67"/>
      <c r="GB76" s="67"/>
      <c r="GC76" s="67"/>
    </row>
    <row r="77" spans="1:185" ht="57" x14ac:dyDescent="0.2">
      <c r="A77" s="66" t="s">
        <v>251</v>
      </c>
      <c r="B77" s="34" t="s">
        <v>209</v>
      </c>
      <c r="C77" s="42" t="s">
        <v>89</v>
      </c>
      <c r="D77" s="34">
        <v>5</v>
      </c>
      <c r="E77" s="43" t="s">
        <v>145</v>
      </c>
      <c r="F77" s="33" t="s">
        <v>252</v>
      </c>
      <c r="G77" s="49" t="s">
        <v>253</v>
      </c>
      <c r="H77" s="34" t="s">
        <v>254</v>
      </c>
      <c r="I77" s="36"/>
      <c r="J77" s="36"/>
      <c r="K77" s="36"/>
      <c r="L77" s="36"/>
      <c r="M77" s="67"/>
      <c r="N77" s="67"/>
      <c r="O77" s="67"/>
      <c r="P77" s="67"/>
      <c r="Q77" s="67"/>
      <c r="R77" s="67"/>
      <c r="S77" s="67"/>
      <c r="T77" s="67"/>
      <c r="U77" s="67"/>
      <c r="V77" s="67"/>
      <c r="W77" s="67"/>
      <c r="X77" s="67"/>
      <c r="Y77" s="67"/>
      <c r="Z77" s="67"/>
      <c r="AA77" s="67"/>
      <c r="AB77" s="67"/>
      <c r="AC77" s="67"/>
      <c r="AD77" s="67"/>
      <c r="AE77" s="67"/>
      <c r="AF77" s="67"/>
      <c r="AG77" s="67"/>
      <c r="AH77" s="67"/>
      <c r="AI77" s="67"/>
      <c r="AJ77" s="67"/>
      <c r="AK77" s="67"/>
      <c r="AL77" s="67"/>
      <c r="AM77" s="67"/>
      <c r="AN77" s="67"/>
      <c r="AO77" s="67"/>
      <c r="AP77" s="67"/>
      <c r="AQ77" s="67"/>
      <c r="AR77" s="67"/>
      <c r="AS77" s="67"/>
      <c r="AT77" s="67"/>
      <c r="AU77" s="67"/>
      <c r="AV77" s="67"/>
      <c r="AW77" s="67"/>
      <c r="AX77" s="67"/>
      <c r="AY77" s="67"/>
      <c r="AZ77" s="67"/>
      <c r="BA77" s="67"/>
      <c r="BB77" s="67"/>
      <c r="BC77" s="67"/>
      <c r="BD77" s="67"/>
      <c r="BE77" s="67"/>
      <c r="BF77" s="67"/>
      <c r="BG77" s="67"/>
      <c r="BH77" s="67"/>
      <c r="BI77" s="67"/>
      <c r="BJ77" s="67"/>
      <c r="BK77" s="67"/>
      <c r="BL77" s="67"/>
      <c r="BM77" s="67"/>
      <c r="BN77" s="67"/>
      <c r="BO77" s="67"/>
      <c r="BP77" s="67"/>
      <c r="BQ77" s="67"/>
      <c r="BR77" s="67"/>
      <c r="BS77" s="67"/>
      <c r="BT77" s="67"/>
      <c r="BU77" s="67"/>
      <c r="BV77" s="67"/>
      <c r="BW77" s="67"/>
      <c r="BX77" s="67"/>
      <c r="BY77" s="67"/>
      <c r="BZ77" s="67"/>
      <c r="CA77" s="67"/>
      <c r="CB77" s="67"/>
      <c r="CC77" s="67"/>
      <c r="CD77" s="67"/>
      <c r="CE77" s="67"/>
      <c r="CF77" s="67"/>
      <c r="CG77" s="67"/>
      <c r="CH77" s="67"/>
      <c r="CI77" s="67"/>
      <c r="CJ77" s="67"/>
      <c r="CK77" s="67"/>
      <c r="CL77" s="67"/>
      <c r="CM77" s="67"/>
      <c r="CN77" s="67"/>
      <c r="CO77" s="67"/>
      <c r="CP77" s="67"/>
      <c r="CQ77" s="67"/>
      <c r="CR77" s="67"/>
      <c r="CS77" s="67"/>
      <c r="CT77" s="67"/>
      <c r="CU77" s="67"/>
      <c r="CV77" s="67"/>
      <c r="CW77" s="67"/>
      <c r="CX77" s="67"/>
      <c r="CY77" s="67"/>
      <c r="CZ77" s="67"/>
      <c r="DA77" s="67"/>
      <c r="DB77" s="67"/>
      <c r="DC77" s="67"/>
      <c r="DD77" s="67"/>
      <c r="DE77" s="67"/>
      <c r="DF77" s="67"/>
      <c r="DG77" s="67"/>
      <c r="DH77" s="67"/>
      <c r="DI77" s="67"/>
      <c r="DJ77" s="67"/>
      <c r="DK77" s="67"/>
      <c r="DL77" s="67"/>
      <c r="DM77" s="67"/>
      <c r="DN77" s="67"/>
      <c r="DO77" s="67"/>
      <c r="DP77" s="67"/>
      <c r="DQ77" s="67"/>
      <c r="DR77" s="67"/>
      <c r="DS77" s="67"/>
      <c r="DT77" s="67"/>
      <c r="DU77" s="67"/>
      <c r="DV77" s="67"/>
      <c r="DW77" s="67"/>
      <c r="DX77" s="67"/>
      <c r="DY77" s="67"/>
      <c r="DZ77" s="67"/>
      <c r="EA77" s="67"/>
      <c r="EB77" s="67"/>
      <c r="EC77" s="67"/>
      <c r="ED77" s="67"/>
      <c r="EE77" s="67"/>
      <c r="EF77" s="67"/>
      <c r="EG77" s="67"/>
      <c r="EH77" s="67"/>
      <c r="EI77" s="67"/>
      <c r="EJ77" s="67"/>
      <c r="EK77" s="67"/>
      <c r="EL77" s="67"/>
      <c r="EM77" s="67"/>
      <c r="EN77" s="67"/>
      <c r="EO77" s="67"/>
      <c r="EP77" s="67"/>
      <c r="EQ77" s="67"/>
      <c r="ER77" s="67"/>
      <c r="ES77" s="67"/>
      <c r="ET77" s="67"/>
      <c r="EU77" s="67"/>
      <c r="EV77" s="67"/>
      <c r="EW77" s="67"/>
      <c r="EX77" s="67"/>
      <c r="EY77" s="67"/>
      <c r="EZ77" s="67"/>
      <c r="FA77" s="67"/>
      <c r="FB77" s="67"/>
      <c r="FC77" s="67"/>
      <c r="FD77" s="67"/>
      <c r="FE77" s="67"/>
      <c r="FF77" s="67"/>
      <c r="FG77" s="67"/>
      <c r="FH77" s="67"/>
      <c r="FI77" s="67"/>
      <c r="FJ77" s="67"/>
      <c r="FK77" s="67"/>
      <c r="FL77" s="67"/>
      <c r="FM77" s="67"/>
      <c r="FN77" s="67"/>
      <c r="FO77" s="67"/>
      <c r="FP77" s="67"/>
      <c r="FQ77" s="67"/>
      <c r="FR77" s="67"/>
      <c r="FS77" s="67"/>
      <c r="FT77" s="67"/>
      <c r="FU77" s="67"/>
      <c r="FV77" s="67"/>
      <c r="FW77" s="67"/>
      <c r="FX77" s="67"/>
      <c r="FY77" s="67"/>
      <c r="FZ77" s="67"/>
      <c r="GA77" s="67"/>
      <c r="GB77" s="67"/>
      <c r="GC77" s="67"/>
    </row>
    <row r="78" spans="1:185" ht="71.25" x14ac:dyDescent="0.2">
      <c r="A78" s="66" t="s">
        <v>255</v>
      </c>
      <c r="B78" s="34" t="s">
        <v>209</v>
      </c>
      <c r="C78" s="42" t="s">
        <v>89</v>
      </c>
      <c r="D78" s="34">
        <v>10</v>
      </c>
      <c r="E78" s="43" t="s">
        <v>145</v>
      </c>
      <c r="F78" s="33" t="s">
        <v>256</v>
      </c>
      <c r="G78" s="34" t="s">
        <v>257</v>
      </c>
      <c r="H78" s="34" t="s">
        <v>258</v>
      </c>
      <c r="I78" s="36"/>
      <c r="J78" s="36"/>
      <c r="K78" s="36"/>
      <c r="L78" s="36"/>
      <c r="M78" s="67"/>
      <c r="N78" s="67"/>
      <c r="O78" s="67"/>
      <c r="P78" s="67"/>
      <c r="Q78" s="67"/>
      <c r="R78" s="67"/>
      <c r="S78" s="67"/>
      <c r="T78" s="67"/>
      <c r="U78" s="67"/>
      <c r="V78" s="67"/>
      <c r="W78" s="67"/>
      <c r="X78" s="67"/>
      <c r="Y78" s="67"/>
      <c r="Z78" s="67"/>
      <c r="AA78" s="67"/>
      <c r="AB78" s="67"/>
      <c r="AC78" s="67"/>
      <c r="AD78" s="67"/>
      <c r="AE78" s="67"/>
      <c r="AF78" s="67"/>
      <c r="AG78" s="67"/>
      <c r="AH78" s="67"/>
      <c r="AI78" s="67"/>
      <c r="AJ78" s="67"/>
      <c r="AK78" s="67"/>
      <c r="AL78" s="67"/>
      <c r="AM78" s="67"/>
      <c r="AN78" s="67"/>
      <c r="AO78" s="67"/>
      <c r="AP78" s="67"/>
      <c r="AQ78" s="67"/>
      <c r="AR78" s="67"/>
      <c r="AS78" s="67"/>
      <c r="AT78" s="67"/>
      <c r="AU78" s="67"/>
      <c r="AV78" s="67"/>
      <c r="AW78" s="67"/>
      <c r="AX78" s="67"/>
      <c r="AY78" s="67"/>
      <c r="AZ78" s="67"/>
      <c r="BA78" s="67"/>
      <c r="BB78" s="67"/>
      <c r="BC78" s="67"/>
      <c r="BD78" s="67"/>
      <c r="BE78" s="67"/>
      <c r="BF78" s="67"/>
      <c r="BG78" s="67"/>
      <c r="BH78" s="67"/>
      <c r="BI78" s="67"/>
      <c r="BJ78" s="67"/>
      <c r="BK78" s="67"/>
      <c r="BL78" s="67"/>
      <c r="BM78" s="67"/>
      <c r="BN78" s="67"/>
      <c r="BO78" s="67"/>
      <c r="BP78" s="67"/>
      <c r="BQ78" s="67"/>
      <c r="BR78" s="67"/>
      <c r="BS78" s="67"/>
      <c r="BT78" s="67"/>
      <c r="BU78" s="67"/>
      <c r="BV78" s="67"/>
      <c r="BW78" s="67"/>
      <c r="BX78" s="67"/>
      <c r="BY78" s="67"/>
      <c r="BZ78" s="67"/>
      <c r="CA78" s="67"/>
      <c r="CB78" s="67"/>
      <c r="CC78" s="67"/>
      <c r="CD78" s="67"/>
      <c r="CE78" s="67"/>
      <c r="CF78" s="67"/>
      <c r="CG78" s="67"/>
      <c r="CH78" s="67"/>
      <c r="CI78" s="67"/>
      <c r="CJ78" s="67"/>
      <c r="CK78" s="67"/>
      <c r="CL78" s="67"/>
      <c r="CM78" s="67"/>
      <c r="CN78" s="67"/>
      <c r="CO78" s="67"/>
      <c r="CP78" s="67"/>
      <c r="CQ78" s="67"/>
      <c r="CR78" s="67"/>
      <c r="CS78" s="67"/>
      <c r="CT78" s="67"/>
      <c r="CU78" s="67"/>
      <c r="CV78" s="67"/>
      <c r="CW78" s="67"/>
      <c r="CX78" s="67"/>
      <c r="CY78" s="67"/>
      <c r="CZ78" s="67"/>
      <c r="DA78" s="67"/>
      <c r="DB78" s="67"/>
      <c r="DC78" s="67"/>
      <c r="DD78" s="67"/>
      <c r="DE78" s="67"/>
      <c r="DF78" s="67"/>
      <c r="DG78" s="67"/>
      <c r="DH78" s="67"/>
      <c r="DI78" s="67"/>
      <c r="DJ78" s="67"/>
      <c r="DK78" s="67"/>
      <c r="DL78" s="67"/>
      <c r="DM78" s="67"/>
      <c r="DN78" s="67"/>
      <c r="DO78" s="67"/>
      <c r="DP78" s="67"/>
      <c r="DQ78" s="67"/>
      <c r="DR78" s="67"/>
      <c r="DS78" s="67"/>
      <c r="DT78" s="67"/>
      <c r="DU78" s="67"/>
      <c r="DV78" s="67"/>
      <c r="DW78" s="67"/>
      <c r="DX78" s="67"/>
      <c r="DY78" s="67"/>
      <c r="DZ78" s="67"/>
      <c r="EA78" s="67"/>
      <c r="EB78" s="67"/>
      <c r="EC78" s="67"/>
      <c r="ED78" s="67"/>
      <c r="EE78" s="67"/>
      <c r="EF78" s="67"/>
      <c r="EG78" s="67"/>
      <c r="EH78" s="67"/>
      <c r="EI78" s="67"/>
      <c r="EJ78" s="67"/>
      <c r="EK78" s="67"/>
      <c r="EL78" s="67"/>
      <c r="EM78" s="67"/>
      <c r="EN78" s="67"/>
      <c r="EO78" s="67"/>
      <c r="EP78" s="67"/>
      <c r="EQ78" s="67"/>
      <c r="ER78" s="67"/>
      <c r="ES78" s="67"/>
      <c r="ET78" s="67"/>
      <c r="EU78" s="67"/>
      <c r="EV78" s="67"/>
      <c r="EW78" s="67"/>
      <c r="EX78" s="67"/>
      <c r="EY78" s="67"/>
      <c r="EZ78" s="67"/>
      <c r="FA78" s="67"/>
      <c r="FB78" s="67"/>
      <c r="FC78" s="67"/>
      <c r="FD78" s="67"/>
      <c r="FE78" s="67"/>
      <c r="FF78" s="67"/>
      <c r="FG78" s="67"/>
      <c r="FH78" s="67"/>
      <c r="FI78" s="67"/>
      <c r="FJ78" s="67"/>
      <c r="FK78" s="67"/>
      <c r="FL78" s="67"/>
      <c r="FM78" s="67"/>
      <c r="FN78" s="67"/>
      <c r="FO78" s="67"/>
      <c r="FP78" s="67"/>
      <c r="FQ78" s="67"/>
      <c r="FR78" s="67"/>
      <c r="FS78" s="67"/>
      <c r="FT78" s="67"/>
      <c r="FU78" s="67"/>
      <c r="FV78" s="67"/>
      <c r="FW78" s="67"/>
      <c r="FX78" s="67"/>
      <c r="FY78" s="67"/>
      <c r="FZ78" s="67"/>
      <c r="GA78" s="67"/>
      <c r="GB78" s="67"/>
      <c r="GC78" s="67"/>
    </row>
    <row r="79" spans="1:185" ht="85.5" x14ac:dyDescent="0.2">
      <c r="A79" s="66" t="s">
        <v>259</v>
      </c>
      <c r="B79" s="34" t="s">
        <v>209</v>
      </c>
      <c r="C79" s="42" t="s">
        <v>89</v>
      </c>
      <c r="D79" s="34">
        <v>5</v>
      </c>
      <c r="E79" s="43" t="s">
        <v>145</v>
      </c>
      <c r="F79" s="33" t="s">
        <v>260</v>
      </c>
      <c r="G79" s="44" t="s">
        <v>261</v>
      </c>
      <c r="H79" s="34" t="s">
        <v>262</v>
      </c>
      <c r="I79" s="36"/>
      <c r="J79" s="36"/>
      <c r="K79" s="36"/>
      <c r="L79" s="36"/>
      <c r="M79" s="67"/>
      <c r="N79" s="67"/>
      <c r="O79" s="67"/>
      <c r="P79" s="67"/>
      <c r="Q79" s="67"/>
      <c r="R79" s="67"/>
      <c r="S79" s="67"/>
      <c r="T79" s="67"/>
      <c r="U79" s="67"/>
      <c r="V79" s="67"/>
      <c r="W79" s="67"/>
      <c r="X79" s="67"/>
      <c r="Y79" s="67"/>
      <c r="Z79" s="67"/>
      <c r="AA79" s="67"/>
      <c r="AB79" s="67"/>
      <c r="AC79" s="67"/>
      <c r="AD79" s="67"/>
      <c r="AE79" s="67"/>
      <c r="AF79" s="67"/>
      <c r="AG79" s="67"/>
      <c r="AH79" s="67"/>
      <c r="AI79" s="67"/>
      <c r="AJ79" s="67"/>
      <c r="AK79" s="67"/>
      <c r="AL79" s="67"/>
      <c r="AM79" s="67"/>
      <c r="AN79" s="67"/>
      <c r="AO79" s="67"/>
      <c r="AP79" s="67"/>
      <c r="AQ79" s="67"/>
      <c r="AR79" s="67"/>
      <c r="AS79" s="67"/>
      <c r="AT79" s="67"/>
      <c r="AU79" s="67"/>
      <c r="AV79" s="67"/>
      <c r="AW79" s="67"/>
      <c r="AX79" s="67"/>
      <c r="AY79" s="67"/>
      <c r="AZ79" s="67"/>
      <c r="BA79" s="67"/>
      <c r="BB79" s="67"/>
      <c r="BC79" s="67"/>
      <c r="BD79" s="67"/>
      <c r="BE79" s="67"/>
      <c r="BF79" s="67"/>
      <c r="BG79" s="67"/>
      <c r="BH79" s="67"/>
      <c r="BI79" s="67"/>
      <c r="BJ79" s="67"/>
      <c r="BK79" s="67"/>
      <c r="BL79" s="67"/>
      <c r="BM79" s="67"/>
      <c r="BN79" s="67"/>
      <c r="BO79" s="67"/>
      <c r="BP79" s="67"/>
      <c r="BQ79" s="67"/>
      <c r="BR79" s="67"/>
      <c r="BS79" s="67"/>
      <c r="BT79" s="67"/>
      <c r="BU79" s="67"/>
      <c r="BV79" s="67"/>
      <c r="BW79" s="67"/>
      <c r="BX79" s="67"/>
      <c r="BY79" s="67"/>
      <c r="BZ79" s="67"/>
      <c r="CA79" s="67"/>
      <c r="CB79" s="67"/>
      <c r="CC79" s="67"/>
      <c r="CD79" s="67"/>
      <c r="CE79" s="67"/>
      <c r="CF79" s="67"/>
      <c r="CG79" s="67"/>
      <c r="CH79" s="67"/>
      <c r="CI79" s="67"/>
      <c r="CJ79" s="67"/>
      <c r="CK79" s="67"/>
      <c r="CL79" s="67"/>
      <c r="CM79" s="67"/>
      <c r="CN79" s="67"/>
      <c r="CO79" s="67"/>
      <c r="CP79" s="67"/>
      <c r="CQ79" s="67"/>
      <c r="CR79" s="67"/>
      <c r="CS79" s="67"/>
      <c r="CT79" s="67"/>
      <c r="CU79" s="67"/>
      <c r="CV79" s="67"/>
      <c r="CW79" s="67"/>
      <c r="CX79" s="67"/>
      <c r="CY79" s="67"/>
      <c r="CZ79" s="67"/>
      <c r="DA79" s="67"/>
      <c r="DB79" s="67"/>
      <c r="DC79" s="67"/>
      <c r="DD79" s="67"/>
      <c r="DE79" s="67"/>
      <c r="DF79" s="67"/>
      <c r="DG79" s="67"/>
      <c r="DH79" s="67"/>
      <c r="DI79" s="67"/>
      <c r="DJ79" s="67"/>
      <c r="DK79" s="67"/>
      <c r="DL79" s="67"/>
      <c r="DM79" s="67"/>
      <c r="DN79" s="67"/>
      <c r="DO79" s="67"/>
      <c r="DP79" s="67"/>
      <c r="DQ79" s="67"/>
      <c r="DR79" s="67"/>
      <c r="DS79" s="67"/>
      <c r="DT79" s="67"/>
      <c r="DU79" s="67"/>
      <c r="DV79" s="67"/>
      <c r="DW79" s="67"/>
      <c r="DX79" s="67"/>
      <c r="DY79" s="67"/>
      <c r="DZ79" s="67"/>
      <c r="EA79" s="67"/>
      <c r="EB79" s="67"/>
      <c r="EC79" s="67"/>
      <c r="ED79" s="67"/>
      <c r="EE79" s="67"/>
      <c r="EF79" s="67"/>
      <c r="EG79" s="67"/>
      <c r="EH79" s="67"/>
      <c r="EI79" s="67"/>
      <c r="EJ79" s="67"/>
      <c r="EK79" s="67"/>
      <c r="EL79" s="67"/>
      <c r="EM79" s="67"/>
      <c r="EN79" s="67"/>
      <c r="EO79" s="67"/>
      <c r="EP79" s="67"/>
      <c r="EQ79" s="67"/>
      <c r="ER79" s="67"/>
      <c r="ES79" s="67"/>
      <c r="ET79" s="67"/>
      <c r="EU79" s="67"/>
      <c r="EV79" s="67"/>
      <c r="EW79" s="67"/>
      <c r="EX79" s="67"/>
      <c r="EY79" s="67"/>
      <c r="EZ79" s="67"/>
      <c r="FA79" s="67"/>
      <c r="FB79" s="67"/>
      <c r="FC79" s="67"/>
      <c r="FD79" s="67"/>
      <c r="FE79" s="67"/>
      <c r="FF79" s="67"/>
      <c r="FG79" s="67"/>
      <c r="FH79" s="67"/>
      <c r="FI79" s="67"/>
      <c r="FJ79" s="67"/>
      <c r="FK79" s="67"/>
      <c r="FL79" s="67"/>
      <c r="FM79" s="67"/>
      <c r="FN79" s="67"/>
      <c r="FO79" s="67"/>
      <c r="FP79" s="67"/>
      <c r="FQ79" s="67"/>
      <c r="FR79" s="67"/>
      <c r="FS79" s="67"/>
      <c r="FT79" s="67"/>
      <c r="FU79" s="67"/>
      <c r="FV79" s="67"/>
      <c r="FW79" s="67"/>
      <c r="FX79" s="67"/>
      <c r="FY79" s="67"/>
      <c r="FZ79" s="67"/>
      <c r="GA79" s="67"/>
      <c r="GB79" s="67"/>
      <c r="GC79" s="67"/>
    </row>
    <row r="80" spans="1:185" ht="71.25" x14ac:dyDescent="0.2">
      <c r="A80" s="66" t="s">
        <v>263</v>
      </c>
      <c r="B80" s="34" t="s">
        <v>209</v>
      </c>
      <c r="C80" s="42" t="s">
        <v>89</v>
      </c>
      <c r="D80" s="34">
        <v>10</v>
      </c>
      <c r="E80" s="43" t="s">
        <v>145</v>
      </c>
      <c r="F80" s="33" t="s">
        <v>264</v>
      </c>
      <c r="G80" s="34" t="s">
        <v>265</v>
      </c>
      <c r="H80" s="34" t="s">
        <v>266</v>
      </c>
      <c r="I80" s="36"/>
      <c r="J80" s="36"/>
      <c r="K80" s="36"/>
      <c r="L80" s="36"/>
      <c r="M80" s="67"/>
      <c r="N80" s="67"/>
      <c r="O80" s="67"/>
      <c r="P80" s="67"/>
      <c r="Q80" s="67"/>
      <c r="R80" s="67"/>
      <c r="S80" s="67"/>
      <c r="T80" s="67"/>
      <c r="U80" s="67"/>
      <c r="V80" s="67"/>
      <c r="W80" s="67"/>
      <c r="X80" s="67"/>
      <c r="Y80" s="67"/>
      <c r="Z80" s="67"/>
      <c r="AA80" s="67"/>
      <c r="AB80" s="67"/>
      <c r="AC80" s="67"/>
      <c r="AD80" s="67"/>
      <c r="AE80" s="67"/>
      <c r="AF80" s="67"/>
      <c r="AG80" s="67"/>
      <c r="AH80" s="67"/>
      <c r="AI80" s="67"/>
      <c r="AJ80" s="67"/>
      <c r="AK80" s="67"/>
      <c r="AL80" s="67"/>
      <c r="AM80" s="67"/>
      <c r="AN80" s="67"/>
      <c r="AO80" s="67"/>
      <c r="AP80" s="67"/>
      <c r="AQ80" s="67"/>
      <c r="AR80" s="67"/>
      <c r="AS80" s="67"/>
      <c r="AT80" s="67"/>
      <c r="AU80" s="67"/>
      <c r="AV80" s="67"/>
      <c r="AW80" s="67"/>
      <c r="AX80" s="67"/>
      <c r="AY80" s="67"/>
      <c r="AZ80" s="67"/>
      <c r="BA80" s="67"/>
      <c r="BB80" s="67"/>
      <c r="BC80" s="67"/>
      <c r="BD80" s="67"/>
      <c r="BE80" s="67"/>
      <c r="BF80" s="67"/>
      <c r="BG80" s="67"/>
      <c r="BH80" s="67"/>
      <c r="BI80" s="67"/>
      <c r="BJ80" s="67"/>
      <c r="BK80" s="67"/>
      <c r="BL80" s="67"/>
      <c r="BM80" s="67"/>
      <c r="BN80" s="67"/>
      <c r="BO80" s="67"/>
      <c r="BP80" s="67"/>
      <c r="BQ80" s="67"/>
      <c r="BR80" s="67"/>
      <c r="BS80" s="67"/>
      <c r="BT80" s="67"/>
      <c r="BU80" s="67"/>
      <c r="BV80" s="67"/>
      <c r="BW80" s="67"/>
      <c r="BX80" s="67"/>
      <c r="BY80" s="67"/>
      <c r="BZ80" s="67"/>
      <c r="CA80" s="67"/>
      <c r="CB80" s="67"/>
      <c r="CC80" s="67"/>
      <c r="CD80" s="67"/>
      <c r="CE80" s="67"/>
      <c r="CF80" s="67"/>
      <c r="CG80" s="67"/>
      <c r="CH80" s="67"/>
      <c r="CI80" s="67"/>
      <c r="CJ80" s="67"/>
      <c r="CK80" s="67"/>
      <c r="CL80" s="67"/>
      <c r="CM80" s="67"/>
      <c r="CN80" s="67"/>
      <c r="CO80" s="67"/>
      <c r="CP80" s="67"/>
      <c r="CQ80" s="67"/>
      <c r="CR80" s="67"/>
      <c r="CS80" s="67"/>
      <c r="CT80" s="67"/>
      <c r="CU80" s="67"/>
      <c r="CV80" s="67"/>
      <c r="CW80" s="67"/>
      <c r="CX80" s="67"/>
      <c r="CY80" s="67"/>
      <c r="CZ80" s="67"/>
      <c r="DA80" s="67"/>
      <c r="DB80" s="67"/>
      <c r="DC80" s="67"/>
      <c r="DD80" s="67"/>
      <c r="DE80" s="67"/>
      <c r="DF80" s="67"/>
      <c r="DG80" s="67"/>
      <c r="DH80" s="67"/>
      <c r="DI80" s="67"/>
      <c r="DJ80" s="67"/>
      <c r="DK80" s="67"/>
      <c r="DL80" s="67"/>
      <c r="DM80" s="67"/>
      <c r="DN80" s="67"/>
      <c r="DO80" s="67"/>
      <c r="DP80" s="67"/>
      <c r="DQ80" s="67"/>
      <c r="DR80" s="67"/>
      <c r="DS80" s="67"/>
      <c r="DT80" s="67"/>
      <c r="DU80" s="67"/>
      <c r="DV80" s="67"/>
      <c r="DW80" s="67"/>
      <c r="DX80" s="67"/>
      <c r="DY80" s="67"/>
      <c r="DZ80" s="67"/>
      <c r="EA80" s="67"/>
      <c r="EB80" s="67"/>
      <c r="EC80" s="67"/>
      <c r="ED80" s="67"/>
      <c r="EE80" s="67"/>
      <c r="EF80" s="67"/>
      <c r="EG80" s="67"/>
      <c r="EH80" s="67"/>
      <c r="EI80" s="67"/>
      <c r="EJ80" s="67"/>
      <c r="EK80" s="67"/>
      <c r="EL80" s="67"/>
      <c r="EM80" s="67"/>
      <c r="EN80" s="67"/>
      <c r="EO80" s="67"/>
      <c r="EP80" s="67"/>
      <c r="EQ80" s="67"/>
      <c r="ER80" s="67"/>
      <c r="ES80" s="67"/>
      <c r="ET80" s="67"/>
      <c r="EU80" s="67"/>
      <c r="EV80" s="67"/>
      <c r="EW80" s="67"/>
      <c r="EX80" s="67"/>
      <c r="EY80" s="67"/>
      <c r="EZ80" s="67"/>
      <c r="FA80" s="67"/>
      <c r="FB80" s="67"/>
      <c r="FC80" s="67"/>
      <c r="FD80" s="67"/>
      <c r="FE80" s="67"/>
      <c r="FF80" s="67"/>
      <c r="FG80" s="67"/>
      <c r="FH80" s="67"/>
      <c r="FI80" s="67"/>
      <c r="FJ80" s="67"/>
      <c r="FK80" s="67"/>
      <c r="FL80" s="67"/>
      <c r="FM80" s="67"/>
      <c r="FN80" s="67"/>
      <c r="FO80" s="67"/>
      <c r="FP80" s="67"/>
      <c r="FQ80" s="67"/>
      <c r="FR80" s="67"/>
      <c r="FS80" s="67"/>
      <c r="FT80" s="67"/>
      <c r="FU80" s="67"/>
      <c r="FV80" s="67"/>
      <c r="FW80" s="67"/>
      <c r="FX80" s="67"/>
      <c r="FY80" s="67"/>
      <c r="FZ80" s="67"/>
      <c r="GA80" s="67"/>
      <c r="GB80" s="67"/>
      <c r="GC80" s="67"/>
    </row>
    <row r="81" spans="1:112" s="65" customFormat="1" ht="71.25" x14ac:dyDescent="0.2">
      <c r="A81" s="33" t="s">
        <v>267</v>
      </c>
      <c r="B81" s="34" t="s">
        <v>209</v>
      </c>
      <c r="C81" s="42" t="s">
        <v>89</v>
      </c>
      <c r="D81" s="34">
        <v>5</v>
      </c>
      <c r="E81" s="43" t="s">
        <v>145</v>
      </c>
      <c r="F81" s="34" t="s">
        <v>268</v>
      </c>
      <c r="G81" s="33" t="s">
        <v>269</v>
      </c>
      <c r="H81" s="33" t="s">
        <v>270</v>
      </c>
      <c r="I81" s="36"/>
      <c r="J81" s="36"/>
      <c r="K81" s="36"/>
      <c r="L81" s="36"/>
      <c r="M81" s="67"/>
      <c r="N81" s="67"/>
      <c r="O81" s="67"/>
      <c r="P81" s="67"/>
      <c r="Q81" s="67"/>
      <c r="R81" s="67"/>
      <c r="S81" s="67"/>
      <c r="T81" s="67"/>
      <c r="U81" s="67"/>
      <c r="V81" s="67"/>
      <c r="W81" s="67"/>
      <c r="X81" s="67"/>
      <c r="Y81" s="67"/>
      <c r="Z81" s="67"/>
      <c r="AA81" s="67"/>
      <c r="AB81" s="67"/>
      <c r="AC81" s="67"/>
      <c r="AD81" s="67"/>
      <c r="AE81" s="67"/>
      <c r="AF81" s="67"/>
      <c r="AG81" s="67"/>
      <c r="AH81" s="67"/>
      <c r="AI81" s="67"/>
      <c r="AJ81" s="67"/>
      <c r="AK81" s="67"/>
      <c r="AL81" s="67"/>
      <c r="AM81" s="67"/>
      <c r="AN81" s="67"/>
      <c r="AO81" s="67"/>
      <c r="AP81" s="67"/>
      <c r="AQ81" s="67"/>
      <c r="AR81" s="67"/>
      <c r="AS81" s="67"/>
      <c r="AT81" s="67"/>
      <c r="AU81" s="67"/>
      <c r="AV81" s="67"/>
      <c r="AW81" s="67"/>
      <c r="AX81" s="67"/>
      <c r="AY81" s="67"/>
      <c r="AZ81" s="67"/>
      <c r="BA81" s="67"/>
      <c r="BB81" s="67"/>
      <c r="BC81" s="67"/>
      <c r="BD81" s="67"/>
      <c r="BE81" s="67"/>
      <c r="BF81" s="67"/>
      <c r="BG81" s="67"/>
      <c r="BH81" s="67"/>
      <c r="BI81" s="67"/>
      <c r="BJ81" s="67"/>
      <c r="BK81" s="67"/>
      <c r="BL81" s="67"/>
      <c r="BM81" s="67"/>
      <c r="BN81" s="67"/>
      <c r="BO81" s="67"/>
      <c r="BP81" s="67"/>
      <c r="BQ81" s="67"/>
      <c r="BR81" s="67"/>
      <c r="BS81" s="67"/>
      <c r="BT81" s="67"/>
      <c r="BU81" s="67"/>
      <c r="BV81" s="67"/>
      <c r="BW81" s="67"/>
      <c r="BX81" s="67"/>
      <c r="BY81" s="67"/>
      <c r="BZ81" s="67"/>
      <c r="CA81" s="67"/>
      <c r="CB81" s="67"/>
      <c r="CC81" s="67"/>
      <c r="CD81" s="67"/>
      <c r="CE81" s="67"/>
      <c r="CF81" s="67"/>
      <c r="CG81" s="67"/>
      <c r="CH81" s="67"/>
      <c r="CI81" s="67"/>
      <c r="CJ81" s="67"/>
      <c r="CK81" s="67"/>
      <c r="CL81" s="67"/>
      <c r="CM81" s="67"/>
      <c r="CN81" s="67"/>
      <c r="CO81" s="67"/>
      <c r="CP81" s="67"/>
      <c r="CQ81" s="67"/>
      <c r="CR81" s="67"/>
      <c r="CS81" s="67"/>
      <c r="CT81" s="67"/>
      <c r="CU81" s="67"/>
      <c r="CV81" s="67"/>
      <c r="CW81" s="67"/>
      <c r="CX81" s="67"/>
      <c r="CY81" s="67"/>
      <c r="CZ81" s="67"/>
      <c r="DA81" s="67"/>
      <c r="DB81" s="67"/>
      <c r="DC81" s="67"/>
      <c r="DD81" s="67"/>
      <c r="DE81" s="67"/>
      <c r="DF81" s="67"/>
      <c r="DG81" s="67"/>
      <c r="DH81" s="67"/>
    </row>
    <row r="82" spans="1:112" s="65" customFormat="1" ht="85.5" x14ac:dyDescent="0.2">
      <c r="A82" s="33" t="s">
        <v>271</v>
      </c>
      <c r="B82" s="34" t="s">
        <v>209</v>
      </c>
      <c r="C82" s="42" t="s">
        <v>89</v>
      </c>
      <c r="D82" s="34">
        <v>5</v>
      </c>
      <c r="E82" s="43" t="s">
        <v>145</v>
      </c>
      <c r="F82" s="33" t="s">
        <v>272</v>
      </c>
      <c r="G82" s="34" t="s">
        <v>273</v>
      </c>
      <c r="H82" s="33" t="s">
        <v>274</v>
      </c>
      <c r="I82" s="36"/>
      <c r="J82" s="36"/>
      <c r="K82" s="36"/>
      <c r="L82" s="36"/>
      <c r="M82" s="67"/>
      <c r="N82" s="67"/>
      <c r="O82" s="67"/>
      <c r="P82" s="67"/>
      <c r="Q82" s="67"/>
      <c r="R82" s="67"/>
      <c r="S82" s="67"/>
      <c r="T82" s="67"/>
      <c r="U82" s="67"/>
      <c r="V82" s="67"/>
      <c r="W82" s="67"/>
      <c r="X82" s="67"/>
      <c r="Y82" s="67"/>
      <c r="Z82" s="67"/>
      <c r="AA82" s="67"/>
      <c r="AB82" s="67"/>
      <c r="AC82" s="67"/>
      <c r="AD82" s="67"/>
      <c r="AE82" s="67"/>
      <c r="AF82" s="67"/>
      <c r="AG82" s="67"/>
      <c r="AH82" s="67"/>
      <c r="AI82" s="67"/>
      <c r="AJ82" s="67"/>
      <c r="AK82" s="67"/>
      <c r="AL82" s="67"/>
      <c r="AM82" s="67"/>
      <c r="AN82" s="67"/>
      <c r="AO82" s="67"/>
      <c r="AP82" s="67"/>
      <c r="AQ82" s="67"/>
      <c r="AR82" s="67"/>
      <c r="AS82" s="67"/>
      <c r="AT82" s="67"/>
      <c r="AU82" s="67"/>
      <c r="AV82" s="67"/>
      <c r="AW82" s="67"/>
      <c r="AX82" s="67"/>
      <c r="AY82" s="67"/>
      <c r="AZ82" s="67"/>
      <c r="BA82" s="67"/>
      <c r="BB82" s="67"/>
      <c r="BC82" s="67"/>
      <c r="BD82" s="67"/>
      <c r="BE82" s="67"/>
      <c r="BF82" s="67"/>
      <c r="BG82" s="67"/>
      <c r="BH82" s="67"/>
      <c r="BI82" s="67"/>
      <c r="BJ82" s="67"/>
      <c r="BK82" s="67"/>
      <c r="BL82" s="67"/>
      <c r="BM82" s="67"/>
      <c r="BN82" s="67"/>
      <c r="BO82" s="67"/>
      <c r="BP82" s="67"/>
      <c r="BQ82" s="67"/>
      <c r="BR82" s="67"/>
      <c r="BS82" s="67"/>
      <c r="BT82" s="67"/>
      <c r="BU82" s="67"/>
      <c r="BV82" s="67"/>
      <c r="BW82" s="67"/>
      <c r="BX82" s="67"/>
      <c r="BY82" s="67"/>
      <c r="BZ82" s="67"/>
      <c r="CA82" s="67"/>
      <c r="CB82" s="67"/>
      <c r="CC82" s="67"/>
      <c r="CD82" s="67"/>
      <c r="CE82" s="67"/>
      <c r="CF82" s="67"/>
      <c r="CG82" s="67"/>
      <c r="CH82" s="67"/>
      <c r="CI82" s="67"/>
      <c r="CJ82" s="67"/>
      <c r="CK82" s="67"/>
      <c r="CL82" s="67"/>
      <c r="CM82" s="67"/>
      <c r="CN82" s="67"/>
      <c r="CO82" s="67"/>
      <c r="CP82" s="67"/>
      <c r="CQ82" s="67"/>
      <c r="CR82" s="67"/>
      <c r="CS82" s="67"/>
      <c r="CT82" s="67"/>
      <c r="CU82" s="67"/>
      <c r="CV82" s="67"/>
      <c r="CW82" s="67"/>
      <c r="CX82" s="67"/>
      <c r="CY82" s="67"/>
      <c r="CZ82" s="67"/>
      <c r="DA82" s="67"/>
      <c r="DB82" s="67"/>
      <c r="DC82" s="67"/>
      <c r="DD82" s="67"/>
      <c r="DE82" s="67"/>
      <c r="DF82" s="67"/>
      <c r="DG82" s="67"/>
      <c r="DH82" s="67"/>
    </row>
    <row r="83" spans="1:112" s="65" customFormat="1" ht="71.25" x14ac:dyDescent="0.2">
      <c r="A83" s="33" t="s">
        <v>275</v>
      </c>
      <c r="B83" s="34" t="s">
        <v>209</v>
      </c>
      <c r="C83" s="42" t="s">
        <v>89</v>
      </c>
      <c r="D83" s="34">
        <v>5</v>
      </c>
      <c r="E83" s="43" t="s">
        <v>145</v>
      </c>
      <c r="F83" s="33" t="s">
        <v>276</v>
      </c>
      <c r="G83" s="34" t="s">
        <v>277</v>
      </c>
      <c r="H83" s="33" t="s">
        <v>278</v>
      </c>
      <c r="I83" s="36"/>
      <c r="J83" s="36"/>
      <c r="K83" s="36"/>
      <c r="L83" s="36"/>
      <c r="M83" s="67"/>
      <c r="N83" s="67"/>
      <c r="O83" s="67"/>
      <c r="P83" s="67"/>
      <c r="Q83" s="67"/>
      <c r="R83" s="67"/>
      <c r="S83" s="67"/>
      <c r="T83" s="67"/>
      <c r="U83" s="67"/>
      <c r="V83" s="67"/>
      <c r="W83" s="67"/>
      <c r="X83" s="67"/>
      <c r="Y83" s="67"/>
      <c r="Z83" s="67"/>
      <c r="AA83" s="67"/>
      <c r="AB83" s="67"/>
      <c r="AC83" s="67"/>
      <c r="AD83" s="67"/>
      <c r="AE83" s="67"/>
      <c r="AF83" s="67"/>
      <c r="AG83" s="67"/>
      <c r="AH83" s="67"/>
      <c r="AI83" s="67"/>
      <c r="AJ83" s="67"/>
      <c r="AK83" s="67"/>
      <c r="AL83" s="67"/>
      <c r="AM83" s="67"/>
      <c r="AN83" s="67"/>
      <c r="AO83" s="67"/>
      <c r="AP83" s="67"/>
      <c r="AQ83" s="67"/>
      <c r="AR83" s="67"/>
      <c r="AS83" s="67"/>
      <c r="AT83" s="67"/>
      <c r="AU83" s="67"/>
      <c r="AV83" s="67"/>
      <c r="AW83" s="67"/>
      <c r="AX83" s="67"/>
      <c r="AY83" s="67"/>
      <c r="AZ83" s="67"/>
      <c r="BA83" s="67"/>
      <c r="BB83" s="67"/>
      <c r="BC83" s="67"/>
      <c r="BD83" s="67"/>
      <c r="BE83" s="67"/>
      <c r="BF83" s="67"/>
      <c r="BG83" s="67"/>
      <c r="BH83" s="67"/>
      <c r="BI83" s="67"/>
      <c r="BJ83" s="67"/>
      <c r="BK83" s="67"/>
      <c r="BL83" s="67"/>
      <c r="BM83" s="67"/>
      <c r="BN83" s="67"/>
      <c r="BO83" s="67"/>
      <c r="BP83" s="67"/>
      <c r="BQ83" s="67"/>
      <c r="BR83" s="67"/>
      <c r="BS83" s="67"/>
      <c r="BT83" s="67"/>
      <c r="BU83" s="67"/>
      <c r="BV83" s="67"/>
      <c r="BW83" s="67"/>
      <c r="BX83" s="67"/>
      <c r="BY83" s="67"/>
      <c r="BZ83" s="67"/>
      <c r="CA83" s="67"/>
      <c r="CB83" s="67"/>
      <c r="CC83" s="67"/>
      <c r="CD83" s="67"/>
      <c r="CE83" s="67"/>
      <c r="CF83" s="67"/>
      <c r="CG83" s="67"/>
      <c r="CH83" s="67"/>
      <c r="CI83" s="67"/>
      <c r="CJ83" s="67"/>
      <c r="CK83" s="67"/>
      <c r="CL83" s="67"/>
      <c r="CM83" s="67"/>
      <c r="CN83" s="67"/>
      <c r="CO83" s="67"/>
      <c r="CP83" s="67"/>
      <c r="CQ83" s="67"/>
      <c r="CR83" s="67"/>
      <c r="CS83" s="67"/>
      <c r="CT83" s="67"/>
      <c r="CU83" s="67"/>
      <c r="CV83" s="67"/>
      <c r="CW83" s="67"/>
      <c r="CX83" s="67"/>
      <c r="CY83" s="67"/>
      <c r="CZ83" s="67"/>
      <c r="DA83" s="67"/>
      <c r="DB83" s="67"/>
      <c r="DC83" s="67"/>
      <c r="DD83" s="67"/>
      <c r="DE83" s="67"/>
      <c r="DF83" s="67"/>
      <c r="DG83" s="67"/>
      <c r="DH83" s="67"/>
    </row>
    <row r="84" spans="1:112" s="63" customFormat="1" ht="57" customHeight="1" x14ac:dyDescent="0.2">
      <c r="A84" s="60" t="s">
        <v>279</v>
      </c>
      <c r="B84" s="34" t="s">
        <v>209</v>
      </c>
      <c r="C84" s="45" t="s">
        <v>2</v>
      </c>
      <c r="D84" s="60">
        <v>10</v>
      </c>
      <c r="E84" s="60" t="s">
        <v>145</v>
      </c>
      <c r="F84" s="60" t="s">
        <v>280</v>
      </c>
      <c r="G84" s="60" t="s">
        <v>281</v>
      </c>
      <c r="H84" s="34" t="s">
        <v>282</v>
      </c>
      <c r="I84" s="45"/>
      <c r="J84" s="45"/>
      <c r="K84" s="60"/>
      <c r="L84" s="61"/>
      <c r="M84" s="62"/>
      <c r="N84" s="62"/>
      <c r="O84" s="62"/>
      <c r="P84" s="62"/>
      <c r="Q84" s="62"/>
    </row>
    <row r="85" spans="1:112" s="63" customFormat="1" ht="61.15" customHeight="1" x14ac:dyDescent="0.2">
      <c r="A85" s="60" t="s">
        <v>283</v>
      </c>
      <c r="B85" s="34" t="s">
        <v>209</v>
      </c>
      <c r="C85" s="45" t="s">
        <v>2</v>
      </c>
      <c r="D85" s="60">
        <v>10</v>
      </c>
      <c r="E85" s="60" t="s">
        <v>145</v>
      </c>
      <c r="F85" s="60" t="s">
        <v>283</v>
      </c>
      <c r="G85" s="60" t="s">
        <v>281</v>
      </c>
      <c r="H85" s="34" t="s">
        <v>284</v>
      </c>
      <c r="I85" s="45"/>
      <c r="J85" s="45"/>
      <c r="K85" s="60"/>
      <c r="L85" s="61"/>
      <c r="M85" s="62"/>
      <c r="N85" s="62"/>
      <c r="O85" s="62"/>
      <c r="P85" s="62"/>
      <c r="Q85" s="62"/>
    </row>
    <row r="86" spans="1:112" s="63" customFormat="1" ht="128.25" x14ac:dyDescent="0.2">
      <c r="A86" s="46" t="s">
        <v>285</v>
      </c>
      <c r="B86" s="34" t="s">
        <v>209</v>
      </c>
      <c r="C86" s="46" t="s">
        <v>127</v>
      </c>
      <c r="D86" s="34">
        <v>23</v>
      </c>
      <c r="E86" s="45" t="s">
        <v>145</v>
      </c>
      <c r="F86" s="46" t="s">
        <v>286</v>
      </c>
      <c r="G86" s="33" t="s">
        <v>129</v>
      </c>
      <c r="H86" s="34" t="s">
        <v>287</v>
      </c>
      <c r="I86" s="45"/>
      <c r="J86" s="45"/>
      <c r="K86" s="60"/>
      <c r="L86" s="61"/>
      <c r="M86" s="62"/>
      <c r="N86" s="62"/>
      <c r="O86" s="62"/>
      <c r="P86" s="62"/>
      <c r="Q86" s="62"/>
    </row>
    <row r="87" spans="1:112" s="63" customFormat="1" ht="71.25" x14ac:dyDescent="0.2">
      <c r="A87" s="34" t="s">
        <v>93</v>
      </c>
      <c r="B87" s="34" t="s">
        <v>209</v>
      </c>
      <c r="C87" s="34" t="s">
        <v>89</v>
      </c>
      <c r="D87" s="34">
        <v>5</v>
      </c>
      <c r="E87" s="45" t="s">
        <v>145</v>
      </c>
      <c r="F87" s="34" t="s">
        <v>94</v>
      </c>
      <c r="G87" s="34" t="s">
        <v>95</v>
      </c>
      <c r="H87" s="34" t="s">
        <v>171</v>
      </c>
      <c r="I87" s="45"/>
      <c r="J87" s="45"/>
      <c r="K87" s="60"/>
      <c r="L87" s="61"/>
      <c r="M87" s="62"/>
      <c r="N87" s="62"/>
      <c r="O87" s="62"/>
      <c r="P87" s="62"/>
      <c r="Q87" s="62"/>
    </row>
    <row r="88" spans="1:112" ht="85.5" x14ac:dyDescent="0.2">
      <c r="A88" s="34" t="s">
        <v>97</v>
      </c>
      <c r="B88" s="34" t="s">
        <v>209</v>
      </c>
      <c r="C88" s="34" t="s">
        <v>89</v>
      </c>
      <c r="D88" s="34">
        <v>15</v>
      </c>
      <c r="E88" s="45" t="s">
        <v>145</v>
      </c>
      <c r="F88" s="34" t="s">
        <v>98</v>
      </c>
      <c r="G88" s="34" t="s">
        <v>99</v>
      </c>
      <c r="H88" s="64" t="s">
        <v>172</v>
      </c>
      <c r="I88" s="77"/>
      <c r="J88" s="77"/>
      <c r="K88" s="77"/>
      <c r="L88" s="77"/>
      <c r="M88" s="67"/>
      <c r="N88" s="67"/>
      <c r="O88" s="67"/>
      <c r="P88" s="67"/>
      <c r="Q88" s="67"/>
      <c r="R88" s="67"/>
      <c r="S88" s="67"/>
      <c r="T88" s="67"/>
      <c r="U88" s="67"/>
      <c r="V88" s="67"/>
      <c r="W88" s="67"/>
      <c r="X88" s="67"/>
      <c r="Y88" s="67"/>
      <c r="Z88" s="67"/>
      <c r="AA88" s="67"/>
      <c r="AB88" s="67"/>
      <c r="AC88" s="67"/>
      <c r="AD88" s="67"/>
      <c r="AE88" s="67"/>
      <c r="AF88" s="67"/>
      <c r="AG88" s="67"/>
      <c r="AH88" s="67"/>
      <c r="AI88" s="67"/>
      <c r="AJ88" s="67"/>
      <c r="AK88" s="67"/>
      <c r="AL88" s="67"/>
      <c r="AM88" s="67"/>
      <c r="AN88" s="67"/>
      <c r="AO88" s="67"/>
      <c r="AP88" s="67"/>
      <c r="AQ88" s="67"/>
      <c r="AR88" s="67"/>
      <c r="AS88" s="67"/>
      <c r="AT88" s="67"/>
      <c r="AU88" s="67"/>
      <c r="AV88" s="67"/>
      <c r="AW88" s="67"/>
      <c r="AX88" s="67"/>
      <c r="AY88" s="67"/>
      <c r="AZ88" s="67"/>
      <c r="BA88" s="67"/>
      <c r="BB88" s="67"/>
      <c r="BC88" s="67"/>
      <c r="BD88" s="67"/>
      <c r="BE88" s="67"/>
      <c r="BF88" s="67"/>
      <c r="BG88" s="67"/>
      <c r="BH88" s="67"/>
      <c r="BI88" s="67"/>
      <c r="BJ88" s="67"/>
      <c r="BK88" s="67"/>
      <c r="BL88" s="67"/>
      <c r="BM88" s="67"/>
      <c r="BN88" s="67"/>
      <c r="BO88" s="67"/>
      <c r="BP88" s="67"/>
      <c r="BQ88" s="67"/>
      <c r="BR88" s="67"/>
      <c r="BS88" s="67"/>
      <c r="BT88" s="67"/>
      <c r="BU88" s="67"/>
      <c r="BV88" s="67"/>
      <c r="BW88" s="67"/>
      <c r="BX88" s="67"/>
      <c r="BY88" s="67"/>
      <c r="BZ88" s="67"/>
      <c r="CA88" s="67"/>
      <c r="CB88" s="67"/>
      <c r="CC88" s="67"/>
      <c r="CD88" s="67"/>
      <c r="CE88" s="67"/>
      <c r="CF88" s="67"/>
      <c r="CG88" s="67"/>
      <c r="CH88" s="67"/>
      <c r="CI88" s="67"/>
      <c r="CJ88" s="67"/>
      <c r="CK88" s="67"/>
      <c r="CL88" s="67"/>
      <c r="CM88" s="67"/>
      <c r="CN88" s="67"/>
      <c r="CO88" s="67"/>
      <c r="CP88" s="67"/>
      <c r="CQ88" s="67"/>
      <c r="CR88" s="67"/>
      <c r="CS88" s="67"/>
      <c r="CT88" s="67"/>
      <c r="CU88" s="67"/>
      <c r="CV88" s="67"/>
      <c r="CW88" s="67"/>
      <c r="CX88" s="67"/>
      <c r="CY88" s="67"/>
      <c r="CZ88" s="67"/>
      <c r="DA88" s="67"/>
      <c r="DB88" s="67"/>
      <c r="DC88" s="67"/>
      <c r="DD88" s="67"/>
      <c r="DE88" s="67"/>
      <c r="DF88" s="67"/>
      <c r="DG88" s="67"/>
      <c r="DH88" s="67"/>
    </row>
    <row r="89" spans="1:112" ht="42.75" x14ac:dyDescent="0.2">
      <c r="A89" s="38" t="s">
        <v>141</v>
      </c>
      <c r="B89" s="34" t="s">
        <v>209</v>
      </c>
      <c r="C89" s="45" t="s">
        <v>89</v>
      </c>
      <c r="D89" s="72">
        <v>30</v>
      </c>
      <c r="E89" s="34" t="s">
        <v>114</v>
      </c>
      <c r="F89" s="45" t="s">
        <v>137</v>
      </c>
      <c r="G89" s="38" t="s">
        <v>138</v>
      </c>
      <c r="H89" s="45" t="s">
        <v>139</v>
      </c>
      <c r="I89" s="77"/>
      <c r="J89" s="77"/>
      <c r="K89" s="77"/>
      <c r="L89" s="77"/>
      <c r="M89" s="67"/>
      <c r="N89" s="67"/>
      <c r="O89" s="67"/>
      <c r="P89" s="67"/>
      <c r="Q89" s="67"/>
      <c r="R89" s="67"/>
      <c r="S89" s="67"/>
      <c r="T89" s="67"/>
      <c r="U89" s="67"/>
      <c r="V89" s="67"/>
      <c r="W89" s="67"/>
      <c r="X89" s="67"/>
      <c r="Y89" s="67"/>
      <c r="Z89" s="67"/>
      <c r="AA89" s="67"/>
      <c r="AB89" s="67"/>
      <c r="AC89" s="67"/>
      <c r="AD89" s="67"/>
      <c r="AE89" s="67"/>
      <c r="AF89" s="67"/>
      <c r="AG89" s="67"/>
      <c r="AH89" s="67"/>
      <c r="AI89" s="67"/>
      <c r="AJ89" s="67"/>
      <c r="AK89" s="67"/>
      <c r="AL89" s="67"/>
      <c r="AM89" s="67"/>
      <c r="AN89" s="67"/>
      <c r="AO89" s="67"/>
      <c r="AP89" s="67"/>
      <c r="AQ89" s="67"/>
      <c r="AR89" s="67"/>
      <c r="AS89" s="67"/>
      <c r="AT89" s="67"/>
      <c r="AU89" s="67"/>
      <c r="AV89" s="67"/>
      <c r="AW89" s="67"/>
      <c r="AX89" s="67"/>
      <c r="AY89" s="67"/>
      <c r="AZ89" s="67"/>
      <c r="BA89" s="67"/>
      <c r="BB89" s="67"/>
      <c r="BC89" s="67"/>
      <c r="BD89" s="67"/>
      <c r="BE89" s="67"/>
      <c r="BF89" s="67"/>
      <c r="BG89" s="67"/>
      <c r="BH89" s="67"/>
      <c r="BI89" s="67"/>
      <c r="BJ89" s="67"/>
      <c r="BK89" s="67"/>
      <c r="BL89" s="67"/>
      <c r="BM89" s="67"/>
      <c r="BN89" s="67"/>
      <c r="BO89" s="67"/>
      <c r="BP89" s="67"/>
      <c r="BQ89" s="67"/>
      <c r="BR89" s="67"/>
      <c r="BS89" s="67"/>
      <c r="BT89" s="67"/>
      <c r="BU89" s="67"/>
      <c r="BV89" s="67"/>
      <c r="BW89" s="67"/>
      <c r="BX89" s="67"/>
      <c r="BY89" s="67"/>
      <c r="BZ89" s="67"/>
      <c r="CA89" s="67"/>
      <c r="CB89" s="67"/>
      <c r="CC89" s="67"/>
      <c r="CD89" s="67"/>
      <c r="CE89" s="67"/>
      <c r="CF89" s="67"/>
      <c r="CG89" s="67"/>
      <c r="CH89" s="67"/>
      <c r="CI89" s="67"/>
      <c r="CJ89" s="67"/>
      <c r="CK89" s="67"/>
      <c r="CL89" s="67"/>
      <c r="CM89" s="67"/>
      <c r="CN89" s="67"/>
      <c r="CO89" s="67"/>
      <c r="CP89" s="67"/>
      <c r="CQ89" s="67"/>
      <c r="CR89" s="67"/>
      <c r="CS89" s="67"/>
      <c r="CT89" s="67"/>
      <c r="CU89" s="67"/>
      <c r="CV89" s="67"/>
      <c r="CW89" s="67"/>
      <c r="CX89" s="67"/>
      <c r="CY89" s="67"/>
      <c r="CZ89" s="67"/>
      <c r="DA89" s="67"/>
      <c r="DB89" s="67"/>
      <c r="DC89" s="67"/>
      <c r="DD89" s="67"/>
      <c r="DE89" s="67"/>
      <c r="DF89" s="67"/>
      <c r="DG89" s="67"/>
      <c r="DH89" s="67"/>
    </row>
    <row r="90" spans="1:112" ht="42.75" x14ac:dyDescent="0.2">
      <c r="A90" s="38" t="s">
        <v>142</v>
      </c>
      <c r="B90" s="34" t="s">
        <v>209</v>
      </c>
      <c r="C90" s="45" t="s">
        <v>89</v>
      </c>
      <c r="D90" s="72">
        <v>30</v>
      </c>
      <c r="E90" s="34" t="s">
        <v>114</v>
      </c>
      <c r="F90" s="45" t="s">
        <v>137</v>
      </c>
      <c r="G90" s="38" t="s">
        <v>138</v>
      </c>
      <c r="H90" s="45" t="s">
        <v>139</v>
      </c>
      <c r="I90" s="77"/>
      <c r="J90" s="77"/>
      <c r="K90" s="77"/>
      <c r="L90" s="77"/>
      <c r="M90" s="67"/>
      <c r="N90" s="67"/>
      <c r="O90" s="67"/>
      <c r="P90" s="67"/>
      <c r="Q90" s="67"/>
      <c r="R90" s="67"/>
      <c r="S90" s="67"/>
      <c r="T90" s="67"/>
      <c r="U90" s="67"/>
      <c r="V90" s="67"/>
      <c r="W90" s="67"/>
      <c r="X90" s="67"/>
      <c r="Y90" s="67"/>
      <c r="Z90" s="67"/>
      <c r="AA90" s="67"/>
      <c r="AB90" s="67"/>
      <c r="AC90" s="67"/>
      <c r="AD90" s="67"/>
      <c r="AE90" s="67"/>
      <c r="AF90" s="67"/>
      <c r="AG90" s="67"/>
      <c r="AH90" s="67"/>
      <c r="AI90" s="67"/>
      <c r="AJ90" s="67"/>
      <c r="AK90" s="67"/>
      <c r="AL90" s="67"/>
      <c r="AM90" s="67"/>
      <c r="AN90" s="67"/>
      <c r="AO90" s="67"/>
      <c r="AP90" s="67"/>
      <c r="AQ90" s="67"/>
      <c r="AR90" s="67"/>
      <c r="AS90" s="67"/>
      <c r="AT90" s="67"/>
      <c r="AU90" s="67"/>
      <c r="AV90" s="67"/>
      <c r="AW90" s="67"/>
      <c r="AX90" s="67"/>
      <c r="AY90" s="67"/>
      <c r="AZ90" s="67"/>
      <c r="BA90" s="67"/>
      <c r="BB90" s="67"/>
      <c r="BC90" s="67"/>
      <c r="BD90" s="67"/>
      <c r="BE90" s="67"/>
      <c r="BF90" s="67"/>
      <c r="BG90" s="67"/>
      <c r="BH90" s="67"/>
      <c r="BI90" s="67"/>
      <c r="BJ90" s="67"/>
      <c r="BK90" s="67"/>
      <c r="BL90" s="67"/>
      <c r="BM90" s="67"/>
      <c r="BN90" s="67"/>
      <c r="BO90" s="67"/>
      <c r="BP90" s="67"/>
      <c r="BQ90" s="67"/>
      <c r="BR90" s="67"/>
      <c r="BS90" s="67"/>
      <c r="BT90" s="67"/>
      <c r="BU90" s="67"/>
      <c r="BV90" s="67"/>
      <c r="BW90" s="67"/>
      <c r="BX90" s="67"/>
      <c r="BY90" s="67"/>
      <c r="BZ90" s="67"/>
      <c r="CA90" s="67"/>
      <c r="CB90" s="67"/>
      <c r="CC90" s="67"/>
      <c r="CD90" s="67"/>
      <c r="CE90" s="67"/>
      <c r="CF90" s="67"/>
      <c r="CG90" s="67"/>
      <c r="CH90" s="67"/>
      <c r="CI90" s="67"/>
      <c r="CJ90" s="67"/>
      <c r="CK90" s="67"/>
      <c r="CL90" s="67"/>
      <c r="CM90" s="67"/>
      <c r="CN90" s="67"/>
      <c r="CO90" s="67"/>
      <c r="CP90" s="67"/>
      <c r="CQ90" s="67"/>
      <c r="CR90" s="67"/>
      <c r="CS90" s="67"/>
      <c r="CT90" s="67"/>
      <c r="CU90" s="67"/>
      <c r="CV90" s="67"/>
      <c r="CW90" s="67"/>
      <c r="CX90" s="67"/>
      <c r="CY90" s="67"/>
      <c r="CZ90" s="67"/>
      <c r="DA90" s="67"/>
      <c r="DB90" s="67"/>
      <c r="DC90" s="67"/>
      <c r="DD90" s="67"/>
      <c r="DE90" s="67"/>
      <c r="DF90" s="67"/>
      <c r="DG90" s="67"/>
      <c r="DH90" s="67"/>
    </row>
    <row r="91" spans="1:112" ht="42.75" x14ac:dyDescent="0.2">
      <c r="A91" s="38" t="s">
        <v>143</v>
      </c>
      <c r="B91" s="34" t="s">
        <v>209</v>
      </c>
      <c r="C91" s="45" t="s">
        <v>89</v>
      </c>
      <c r="D91" s="72">
        <v>30</v>
      </c>
      <c r="E91" s="34" t="s">
        <v>114</v>
      </c>
      <c r="F91" s="45" t="s">
        <v>137</v>
      </c>
      <c r="G91" s="38" t="s">
        <v>138</v>
      </c>
      <c r="H91" s="45" t="s">
        <v>139</v>
      </c>
      <c r="I91" s="77"/>
      <c r="J91" s="77"/>
      <c r="K91" s="77"/>
      <c r="L91" s="77"/>
      <c r="M91" s="67"/>
      <c r="N91" s="67"/>
      <c r="O91" s="67"/>
      <c r="P91" s="67"/>
      <c r="Q91" s="67"/>
      <c r="R91" s="67"/>
      <c r="S91" s="67"/>
      <c r="T91" s="67"/>
      <c r="U91" s="67"/>
      <c r="V91" s="67"/>
      <c r="W91" s="67"/>
      <c r="X91" s="67"/>
      <c r="Y91" s="67"/>
      <c r="Z91" s="67"/>
      <c r="AA91" s="67"/>
      <c r="AB91" s="67"/>
      <c r="AC91" s="67"/>
      <c r="AD91" s="67"/>
      <c r="AE91" s="67"/>
      <c r="AF91" s="67"/>
      <c r="AG91" s="67"/>
      <c r="AH91" s="67"/>
      <c r="AI91" s="67"/>
      <c r="AJ91" s="67"/>
      <c r="AK91" s="67"/>
      <c r="AL91" s="67"/>
      <c r="AM91" s="67"/>
      <c r="AN91" s="67"/>
      <c r="AO91" s="67"/>
      <c r="AP91" s="67"/>
      <c r="AQ91" s="67"/>
      <c r="AR91" s="67"/>
      <c r="AS91" s="67"/>
      <c r="AT91" s="67"/>
      <c r="AU91" s="67"/>
      <c r="AV91" s="67"/>
      <c r="AW91" s="67"/>
      <c r="AX91" s="67"/>
      <c r="AY91" s="67"/>
      <c r="AZ91" s="67"/>
      <c r="BA91" s="67"/>
      <c r="BB91" s="67"/>
      <c r="BC91" s="67"/>
      <c r="BD91" s="67"/>
      <c r="BE91" s="67"/>
      <c r="BF91" s="67"/>
      <c r="BG91" s="67"/>
      <c r="BH91" s="67"/>
      <c r="BI91" s="67"/>
      <c r="BJ91" s="67"/>
      <c r="BK91" s="67"/>
      <c r="BL91" s="67"/>
      <c r="BM91" s="67"/>
      <c r="BN91" s="67"/>
      <c r="BO91" s="67"/>
      <c r="BP91" s="67"/>
      <c r="BQ91" s="67"/>
      <c r="BR91" s="67"/>
      <c r="BS91" s="67"/>
      <c r="BT91" s="67"/>
      <c r="BU91" s="67"/>
      <c r="BV91" s="67"/>
      <c r="BW91" s="67"/>
      <c r="BX91" s="67"/>
      <c r="BY91" s="67"/>
      <c r="BZ91" s="67"/>
      <c r="CA91" s="67"/>
      <c r="CB91" s="67"/>
      <c r="CC91" s="67"/>
      <c r="CD91" s="67"/>
      <c r="CE91" s="67"/>
      <c r="CF91" s="67"/>
      <c r="CG91" s="67"/>
      <c r="CH91" s="67"/>
      <c r="CI91" s="67"/>
      <c r="CJ91" s="67"/>
      <c r="CK91" s="67"/>
      <c r="CL91" s="67"/>
      <c r="CM91" s="67"/>
      <c r="CN91" s="67"/>
      <c r="CO91" s="67"/>
      <c r="CP91" s="67"/>
      <c r="CQ91" s="67"/>
      <c r="CR91" s="67"/>
      <c r="CS91" s="67"/>
      <c r="CT91" s="67"/>
      <c r="CU91" s="67"/>
      <c r="CV91" s="67"/>
      <c r="CW91" s="67"/>
      <c r="CX91" s="67"/>
      <c r="CY91" s="67"/>
      <c r="CZ91" s="67"/>
      <c r="DA91" s="67"/>
      <c r="DB91" s="67"/>
      <c r="DC91" s="67"/>
      <c r="DD91" s="67"/>
      <c r="DE91" s="67"/>
      <c r="DF91" s="67"/>
      <c r="DG91" s="67"/>
      <c r="DH91" s="67"/>
    </row>
    <row r="92" spans="1:112" ht="42.75" x14ac:dyDescent="0.2">
      <c r="A92" s="38" t="s">
        <v>173</v>
      </c>
      <c r="B92" s="34" t="s">
        <v>209</v>
      </c>
      <c r="C92" s="45" t="s">
        <v>89</v>
      </c>
      <c r="D92" s="72">
        <v>30</v>
      </c>
      <c r="E92" s="34" t="s">
        <v>114</v>
      </c>
      <c r="F92" s="45" t="s">
        <v>137</v>
      </c>
      <c r="G92" s="38" t="s">
        <v>138</v>
      </c>
      <c r="H92" s="45" t="s">
        <v>139</v>
      </c>
      <c r="I92" s="77"/>
      <c r="J92" s="77"/>
      <c r="K92" s="77"/>
      <c r="L92" s="77"/>
      <c r="M92" s="67"/>
      <c r="N92" s="67"/>
      <c r="O92" s="67"/>
      <c r="P92" s="67"/>
      <c r="Q92" s="67"/>
      <c r="R92" s="67"/>
      <c r="S92" s="67"/>
      <c r="T92" s="67"/>
      <c r="U92" s="67"/>
      <c r="V92" s="67"/>
      <c r="W92" s="67"/>
      <c r="X92" s="67"/>
      <c r="Y92" s="67"/>
      <c r="Z92" s="67"/>
      <c r="AA92" s="67"/>
      <c r="AB92" s="67"/>
      <c r="AC92" s="67"/>
      <c r="AD92" s="67"/>
      <c r="AE92" s="67"/>
      <c r="AF92" s="67"/>
      <c r="AG92" s="67"/>
      <c r="AH92" s="67"/>
      <c r="AI92" s="67"/>
      <c r="AJ92" s="67"/>
      <c r="AK92" s="67"/>
      <c r="AL92" s="67"/>
      <c r="AM92" s="67"/>
      <c r="AN92" s="67"/>
      <c r="AO92" s="67"/>
      <c r="AP92" s="67"/>
      <c r="AQ92" s="67"/>
      <c r="AR92" s="67"/>
      <c r="AS92" s="67"/>
      <c r="AT92" s="67"/>
      <c r="AU92" s="67"/>
      <c r="AV92" s="67"/>
      <c r="AW92" s="67"/>
      <c r="AX92" s="67"/>
      <c r="AY92" s="67"/>
      <c r="AZ92" s="67"/>
      <c r="BA92" s="67"/>
      <c r="BB92" s="67"/>
      <c r="BC92" s="67"/>
      <c r="BD92" s="67"/>
      <c r="BE92" s="67"/>
      <c r="BF92" s="67"/>
      <c r="BG92" s="67"/>
      <c r="BH92" s="67"/>
      <c r="BI92" s="67"/>
      <c r="BJ92" s="67"/>
      <c r="BK92" s="67"/>
      <c r="BL92" s="67"/>
      <c r="BM92" s="67"/>
      <c r="BN92" s="67"/>
      <c r="BO92" s="67"/>
      <c r="BP92" s="67"/>
      <c r="BQ92" s="67"/>
      <c r="BR92" s="67"/>
      <c r="BS92" s="67"/>
      <c r="BT92" s="67"/>
      <c r="BU92" s="67"/>
      <c r="BV92" s="67"/>
      <c r="BW92" s="67"/>
      <c r="BX92" s="67"/>
      <c r="BY92" s="67"/>
      <c r="BZ92" s="67"/>
      <c r="CA92" s="67"/>
      <c r="CB92" s="67"/>
      <c r="CC92" s="67"/>
      <c r="CD92" s="67"/>
      <c r="CE92" s="67"/>
      <c r="CF92" s="67"/>
      <c r="CG92" s="67"/>
      <c r="CH92" s="67"/>
      <c r="CI92" s="67"/>
      <c r="CJ92" s="67"/>
      <c r="CK92" s="67"/>
      <c r="CL92" s="67"/>
      <c r="CM92" s="67"/>
      <c r="CN92" s="67"/>
      <c r="CO92" s="67"/>
      <c r="CP92" s="67"/>
      <c r="CQ92" s="67"/>
      <c r="CR92" s="67"/>
      <c r="CS92" s="67"/>
      <c r="CT92" s="67"/>
      <c r="CU92" s="67"/>
      <c r="CV92" s="67"/>
      <c r="CW92" s="67"/>
      <c r="CX92" s="67"/>
      <c r="CY92" s="67"/>
      <c r="CZ92" s="67"/>
      <c r="DA92" s="67"/>
      <c r="DB92" s="67"/>
      <c r="DC92" s="67"/>
      <c r="DD92" s="67"/>
      <c r="DE92" s="67"/>
      <c r="DF92" s="67"/>
      <c r="DG92" s="67"/>
      <c r="DH92" s="67"/>
    </row>
    <row r="93" spans="1:112" ht="42.75" x14ac:dyDescent="0.2">
      <c r="A93" s="38" t="s">
        <v>174</v>
      </c>
      <c r="B93" s="34" t="s">
        <v>209</v>
      </c>
      <c r="C93" s="45" t="s">
        <v>89</v>
      </c>
      <c r="D93" s="72">
        <v>30</v>
      </c>
      <c r="E93" s="34" t="s">
        <v>114</v>
      </c>
      <c r="F93" s="45" t="s">
        <v>137</v>
      </c>
      <c r="G93" s="38" t="s">
        <v>138</v>
      </c>
      <c r="H93" s="45" t="s">
        <v>139</v>
      </c>
      <c r="I93" s="77"/>
      <c r="J93" s="77"/>
      <c r="K93" s="77"/>
      <c r="L93" s="77"/>
      <c r="M93" s="67"/>
      <c r="N93" s="67"/>
      <c r="O93" s="67"/>
      <c r="P93" s="67"/>
      <c r="Q93" s="67"/>
      <c r="R93" s="67"/>
      <c r="S93" s="67"/>
      <c r="T93" s="67"/>
      <c r="U93" s="67"/>
      <c r="V93" s="67"/>
      <c r="W93" s="67"/>
      <c r="X93" s="67"/>
      <c r="Y93" s="67"/>
      <c r="Z93" s="67"/>
      <c r="AA93" s="67"/>
      <c r="AB93" s="67"/>
      <c r="AC93" s="67"/>
      <c r="AD93" s="67"/>
      <c r="AE93" s="67"/>
      <c r="AF93" s="67"/>
      <c r="AG93" s="67"/>
      <c r="AH93" s="67"/>
      <c r="AI93" s="67"/>
      <c r="AJ93" s="67"/>
      <c r="AK93" s="67"/>
      <c r="AL93" s="67"/>
      <c r="AM93" s="67"/>
      <c r="AN93" s="67"/>
      <c r="AO93" s="67"/>
      <c r="AP93" s="67"/>
      <c r="AQ93" s="67"/>
      <c r="AR93" s="67"/>
      <c r="AS93" s="67"/>
      <c r="AT93" s="67"/>
      <c r="AU93" s="67"/>
      <c r="AV93" s="67"/>
      <c r="AW93" s="67"/>
      <c r="AX93" s="67"/>
      <c r="AY93" s="67"/>
      <c r="AZ93" s="67"/>
      <c r="BA93" s="67"/>
      <c r="BB93" s="67"/>
      <c r="BC93" s="67"/>
      <c r="BD93" s="67"/>
      <c r="BE93" s="67"/>
      <c r="BF93" s="67"/>
      <c r="BG93" s="67"/>
      <c r="BH93" s="67"/>
      <c r="BI93" s="67"/>
      <c r="BJ93" s="67"/>
      <c r="BK93" s="67"/>
      <c r="BL93" s="67"/>
      <c r="BM93" s="67"/>
      <c r="BN93" s="67"/>
      <c r="BO93" s="67"/>
      <c r="BP93" s="67"/>
      <c r="BQ93" s="67"/>
      <c r="BR93" s="67"/>
      <c r="BS93" s="67"/>
      <c r="BT93" s="67"/>
      <c r="BU93" s="67"/>
      <c r="BV93" s="67"/>
      <c r="BW93" s="67"/>
      <c r="BX93" s="67"/>
      <c r="BY93" s="67"/>
      <c r="BZ93" s="67"/>
      <c r="CA93" s="67"/>
      <c r="CB93" s="67"/>
      <c r="CC93" s="67"/>
      <c r="CD93" s="67"/>
      <c r="CE93" s="67"/>
      <c r="CF93" s="67"/>
      <c r="CG93" s="67"/>
      <c r="CH93" s="67"/>
      <c r="CI93" s="67"/>
      <c r="CJ93" s="67"/>
      <c r="CK93" s="67"/>
      <c r="CL93" s="67"/>
      <c r="CM93" s="67"/>
      <c r="CN93" s="67"/>
      <c r="CO93" s="67"/>
      <c r="CP93" s="67"/>
      <c r="CQ93" s="67"/>
      <c r="CR93" s="67"/>
      <c r="CS93" s="67"/>
      <c r="CT93" s="67"/>
      <c r="CU93" s="67"/>
      <c r="CV93" s="67"/>
      <c r="CW93" s="67"/>
      <c r="CX93" s="67"/>
      <c r="CY93" s="67"/>
      <c r="CZ93" s="67"/>
      <c r="DA93" s="67"/>
      <c r="DB93" s="67"/>
      <c r="DC93" s="67"/>
      <c r="DD93" s="67"/>
      <c r="DE93" s="67"/>
      <c r="DF93" s="67"/>
      <c r="DG93" s="67"/>
      <c r="DH93" s="67"/>
    </row>
    <row r="94" spans="1:112" ht="42.75" x14ac:dyDescent="0.2">
      <c r="A94" s="38" t="s">
        <v>175</v>
      </c>
      <c r="B94" s="34" t="s">
        <v>209</v>
      </c>
      <c r="C94" s="45" t="s">
        <v>89</v>
      </c>
      <c r="D94" s="72">
        <v>30</v>
      </c>
      <c r="E94" s="34" t="s">
        <v>114</v>
      </c>
      <c r="F94" s="45" t="s">
        <v>137</v>
      </c>
      <c r="G94" s="38" t="s">
        <v>138</v>
      </c>
      <c r="H94" s="45" t="s">
        <v>139</v>
      </c>
      <c r="I94" s="77"/>
      <c r="J94" s="77"/>
      <c r="K94" s="77"/>
      <c r="L94" s="77"/>
      <c r="M94" s="67"/>
      <c r="N94" s="67"/>
      <c r="O94" s="67"/>
      <c r="P94" s="67"/>
      <c r="Q94" s="67"/>
      <c r="R94" s="67"/>
      <c r="S94" s="67"/>
      <c r="T94" s="67"/>
      <c r="U94" s="67"/>
      <c r="V94" s="67"/>
      <c r="W94" s="67"/>
      <c r="X94" s="67"/>
      <c r="Y94" s="67"/>
      <c r="Z94" s="67"/>
      <c r="AA94" s="67"/>
      <c r="AB94" s="67"/>
      <c r="AC94" s="67"/>
      <c r="AD94" s="67"/>
      <c r="AE94" s="67"/>
      <c r="AF94" s="67"/>
      <c r="AG94" s="67"/>
      <c r="AH94" s="67"/>
      <c r="AI94" s="67"/>
      <c r="AJ94" s="67"/>
      <c r="AK94" s="67"/>
      <c r="AL94" s="67"/>
      <c r="AM94" s="67"/>
      <c r="AN94" s="67"/>
      <c r="AO94" s="67"/>
      <c r="AP94" s="67"/>
      <c r="AQ94" s="67"/>
      <c r="AR94" s="67"/>
      <c r="AS94" s="67"/>
      <c r="AT94" s="67"/>
      <c r="AU94" s="67"/>
      <c r="AV94" s="67"/>
      <c r="AW94" s="67"/>
      <c r="AX94" s="67"/>
      <c r="AY94" s="67"/>
      <c r="AZ94" s="67"/>
      <c r="BA94" s="67"/>
      <c r="BB94" s="67"/>
      <c r="BC94" s="67"/>
      <c r="BD94" s="67"/>
      <c r="BE94" s="67"/>
      <c r="BF94" s="67"/>
      <c r="BG94" s="67"/>
      <c r="BH94" s="67"/>
      <c r="BI94" s="67"/>
      <c r="BJ94" s="67"/>
      <c r="BK94" s="67"/>
      <c r="BL94" s="67"/>
      <c r="BM94" s="67"/>
      <c r="BN94" s="67"/>
      <c r="BO94" s="67"/>
      <c r="BP94" s="67"/>
      <c r="BQ94" s="67"/>
      <c r="BR94" s="67"/>
      <c r="BS94" s="67"/>
      <c r="BT94" s="67"/>
      <c r="BU94" s="67"/>
      <c r="BV94" s="67"/>
      <c r="BW94" s="67"/>
      <c r="BX94" s="67"/>
      <c r="BY94" s="67"/>
      <c r="BZ94" s="67"/>
      <c r="CA94" s="67"/>
      <c r="CB94" s="67"/>
      <c r="CC94" s="67"/>
      <c r="CD94" s="67"/>
      <c r="CE94" s="67"/>
      <c r="CF94" s="67"/>
      <c r="CG94" s="67"/>
      <c r="CH94" s="67"/>
      <c r="CI94" s="67"/>
      <c r="CJ94" s="67"/>
      <c r="CK94" s="67"/>
      <c r="CL94" s="67"/>
      <c r="CM94" s="67"/>
      <c r="CN94" s="67"/>
      <c r="CO94" s="67"/>
      <c r="CP94" s="67"/>
      <c r="CQ94" s="67"/>
      <c r="CR94" s="67"/>
      <c r="CS94" s="67"/>
      <c r="CT94" s="67"/>
      <c r="CU94" s="67"/>
      <c r="CV94" s="67"/>
      <c r="CW94" s="67"/>
      <c r="CX94" s="67"/>
      <c r="CY94" s="67"/>
      <c r="CZ94" s="67"/>
      <c r="DA94" s="67"/>
      <c r="DB94" s="67"/>
      <c r="DC94" s="67"/>
      <c r="DD94" s="67"/>
      <c r="DE94" s="67"/>
      <c r="DF94" s="67"/>
      <c r="DG94" s="67"/>
      <c r="DH94" s="67"/>
    </row>
    <row r="95" spans="1:112" ht="42.75" x14ac:dyDescent="0.2">
      <c r="A95" s="38" t="s">
        <v>177</v>
      </c>
      <c r="B95" s="34" t="s">
        <v>209</v>
      </c>
      <c r="C95" s="45" t="s">
        <v>89</v>
      </c>
      <c r="D95" s="72">
        <v>30</v>
      </c>
      <c r="E95" s="34" t="s">
        <v>114</v>
      </c>
      <c r="F95" s="45" t="s">
        <v>137</v>
      </c>
      <c r="G95" s="38" t="s">
        <v>138</v>
      </c>
      <c r="H95" s="45" t="s">
        <v>139</v>
      </c>
      <c r="I95" s="77"/>
      <c r="J95" s="77"/>
      <c r="K95" s="77"/>
      <c r="L95" s="77"/>
      <c r="M95" s="67"/>
      <c r="N95" s="67"/>
      <c r="O95" s="67"/>
      <c r="P95" s="67"/>
      <c r="Q95" s="67"/>
      <c r="R95" s="67"/>
      <c r="S95" s="67"/>
      <c r="T95" s="67"/>
      <c r="U95" s="67"/>
      <c r="V95" s="67"/>
      <c r="W95" s="67"/>
      <c r="X95" s="67"/>
      <c r="Y95" s="67"/>
      <c r="Z95" s="67"/>
      <c r="AA95" s="67"/>
      <c r="AB95" s="67"/>
      <c r="AC95" s="67"/>
      <c r="AD95" s="67"/>
      <c r="AE95" s="67"/>
      <c r="AF95" s="67"/>
      <c r="AG95" s="67"/>
      <c r="AH95" s="67"/>
      <c r="AI95" s="67"/>
      <c r="AJ95" s="67"/>
      <c r="AK95" s="67"/>
      <c r="AL95" s="67"/>
      <c r="AM95" s="67"/>
      <c r="AN95" s="67"/>
      <c r="AO95" s="67"/>
      <c r="AP95" s="67"/>
      <c r="AQ95" s="67"/>
      <c r="AR95" s="67"/>
      <c r="AS95" s="67"/>
      <c r="AT95" s="67"/>
      <c r="AU95" s="67"/>
      <c r="AV95" s="67"/>
      <c r="AW95" s="67"/>
      <c r="AX95" s="67"/>
      <c r="AY95" s="67"/>
      <c r="AZ95" s="67"/>
      <c r="BA95" s="67"/>
      <c r="BB95" s="67"/>
      <c r="BC95" s="67"/>
      <c r="BD95" s="67"/>
      <c r="BE95" s="67"/>
      <c r="BF95" s="67"/>
      <c r="BG95" s="67"/>
      <c r="BH95" s="67"/>
      <c r="BI95" s="67"/>
      <c r="BJ95" s="67"/>
      <c r="BK95" s="67"/>
      <c r="BL95" s="67"/>
      <c r="BM95" s="67"/>
      <c r="BN95" s="67"/>
      <c r="BO95" s="67"/>
      <c r="BP95" s="67"/>
      <c r="BQ95" s="67"/>
      <c r="BR95" s="67"/>
      <c r="BS95" s="67"/>
      <c r="BT95" s="67"/>
      <c r="BU95" s="67"/>
      <c r="BV95" s="67"/>
      <c r="BW95" s="67"/>
      <c r="BX95" s="67"/>
      <c r="BY95" s="67"/>
      <c r="BZ95" s="67"/>
      <c r="CA95" s="67"/>
      <c r="CB95" s="67"/>
      <c r="CC95" s="67"/>
      <c r="CD95" s="67"/>
      <c r="CE95" s="67"/>
      <c r="CF95" s="67"/>
      <c r="CG95" s="67"/>
      <c r="CH95" s="67"/>
      <c r="CI95" s="67"/>
      <c r="CJ95" s="67"/>
      <c r="CK95" s="67"/>
      <c r="CL95" s="67"/>
      <c r="CM95" s="67"/>
      <c r="CN95" s="67"/>
      <c r="CO95" s="67"/>
      <c r="CP95" s="67"/>
      <c r="CQ95" s="67"/>
      <c r="CR95" s="67"/>
      <c r="CS95" s="67"/>
      <c r="CT95" s="67"/>
      <c r="CU95" s="67"/>
      <c r="CV95" s="67"/>
      <c r="CW95" s="67"/>
      <c r="CX95" s="67"/>
      <c r="CY95" s="67"/>
      <c r="CZ95" s="67"/>
      <c r="DA95" s="67"/>
      <c r="DB95" s="67"/>
      <c r="DC95" s="67"/>
      <c r="DD95" s="67"/>
      <c r="DE95" s="67"/>
      <c r="DF95" s="67"/>
      <c r="DG95" s="67"/>
      <c r="DH95" s="67"/>
    </row>
    <row r="96" spans="1:112" ht="42.75" x14ac:dyDescent="0.2">
      <c r="A96" s="38" t="s">
        <v>178</v>
      </c>
      <c r="B96" s="34" t="s">
        <v>209</v>
      </c>
      <c r="C96" s="45" t="s">
        <v>89</v>
      </c>
      <c r="D96" s="72">
        <v>30</v>
      </c>
      <c r="E96" s="34" t="s">
        <v>114</v>
      </c>
      <c r="F96" s="45" t="s">
        <v>137</v>
      </c>
      <c r="G96" s="38" t="s">
        <v>138</v>
      </c>
      <c r="H96" s="45" t="s">
        <v>139</v>
      </c>
      <c r="I96" s="77"/>
      <c r="J96" s="77"/>
      <c r="K96" s="77"/>
      <c r="L96" s="77"/>
      <c r="M96" s="67"/>
      <c r="N96" s="67"/>
      <c r="O96" s="67"/>
      <c r="P96" s="67"/>
      <c r="Q96" s="67"/>
      <c r="R96" s="67"/>
      <c r="S96" s="67"/>
      <c r="T96" s="67"/>
      <c r="U96" s="67"/>
      <c r="V96" s="67"/>
      <c r="W96" s="67"/>
      <c r="X96" s="67"/>
      <c r="Y96" s="67"/>
      <c r="Z96" s="67"/>
      <c r="AA96" s="67"/>
      <c r="AB96" s="67"/>
      <c r="AC96" s="67"/>
      <c r="AD96" s="67"/>
      <c r="AE96" s="67"/>
      <c r="AF96" s="67"/>
      <c r="AG96" s="67"/>
      <c r="AH96" s="67"/>
      <c r="AI96" s="67"/>
      <c r="AJ96" s="67"/>
      <c r="AK96" s="67"/>
      <c r="AL96" s="67"/>
      <c r="AM96" s="67"/>
      <c r="AN96" s="67"/>
      <c r="AO96" s="67"/>
      <c r="AP96" s="67"/>
      <c r="AQ96" s="67"/>
      <c r="AR96" s="67"/>
      <c r="AS96" s="67"/>
      <c r="AT96" s="67"/>
      <c r="AU96" s="67"/>
      <c r="AV96" s="67"/>
      <c r="AW96" s="67"/>
      <c r="AX96" s="67"/>
      <c r="AY96" s="67"/>
      <c r="AZ96" s="67"/>
      <c r="BA96" s="67"/>
      <c r="BB96" s="67"/>
      <c r="BC96" s="67"/>
      <c r="BD96" s="67"/>
      <c r="BE96" s="67"/>
      <c r="BF96" s="67"/>
      <c r="BG96" s="67"/>
      <c r="BH96" s="67"/>
      <c r="BI96" s="67"/>
      <c r="BJ96" s="67"/>
      <c r="BK96" s="67"/>
      <c r="BL96" s="67"/>
      <c r="BM96" s="67"/>
      <c r="BN96" s="67"/>
      <c r="BO96" s="67"/>
      <c r="BP96" s="67"/>
      <c r="BQ96" s="67"/>
      <c r="BR96" s="67"/>
      <c r="BS96" s="67"/>
      <c r="BT96" s="67"/>
      <c r="BU96" s="67"/>
      <c r="BV96" s="67"/>
      <c r="BW96" s="67"/>
      <c r="BX96" s="67"/>
      <c r="BY96" s="67"/>
      <c r="BZ96" s="67"/>
      <c r="CA96" s="67"/>
      <c r="CB96" s="67"/>
      <c r="CC96" s="67"/>
      <c r="CD96" s="67"/>
      <c r="CE96" s="67"/>
      <c r="CF96" s="67"/>
      <c r="CG96" s="67"/>
      <c r="CH96" s="67"/>
      <c r="CI96" s="67"/>
      <c r="CJ96" s="67"/>
      <c r="CK96" s="67"/>
      <c r="CL96" s="67"/>
      <c r="CM96" s="67"/>
      <c r="CN96" s="67"/>
      <c r="CO96" s="67"/>
      <c r="CP96" s="67"/>
      <c r="CQ96" s="67"/>
      <c r="CR96" s="67"/>
      <c r="CS96" s="67"/>
      <c r="CT96" s="67"/>
      <c r="CU96" s="67"/>
      <c r="CV96" s="67"/>
      <c r="CW96" s="67"/>
      <c r="CX96" s="67"/>
      <c r="CY96" s="67"/>
      <c r="CZ96" s="67"/>
      <c r="DA96" s="67"/>
      <c r="DB96" s="67"/>
      <c r="DC96" s="67"/>
      <c r="DD96" s="67"/>
      <c r="DE96" s="67"/>
      <c r="DF96" s="67"/>
      <c r="DG96" s="67"/>
      <c r="DH96" s="67"/>
    </row>
  </sheetData>
  <autoFilter ref="A11:L96" xr:uid="{00000000-0001-0000-0300-000000000000}"/>
  <mergeCells count="3">
    <mergeCell ref="A10:G10"/>
    <mergeCell ref="I10:L10"/>
    <mergeCell ref="A8:L8"/>
  </mergeCells>
  <phoneticPr fontId="16" type="noConversion"/>
  <dataValidations count="3">
    <dataValidation allowBlank="1" showInputMessage="1" showErrorMessage="1" promptTitle="Map Fields" prompt="Use this section (if applicable) to map fields from the source system and make notes as you go along." sqref="I10:L12 M11" xr:uid="{00000000-0002-0000-0300-000000000000}"/>
    <dataValidation showDropDown="1" showInputMessage="1" showErrorMessage="1" sqref="E14" xr:uid="{00000000-0002-0000-0300-000001000000}"/>
    <dataValidation operator="greaterThanOrEqual" allowBlank="1" showInputMessage="1" showErrorMessage="1" errorTitle="Invalid CNTRCT_BEGIN_DT" error="CNTRCT_BEGIN_DT must later or equal to 01/01/1901." sqref="E84:E88 E21:E22 E54:E56 E35:E37" xr:uid="{2E169034-28C3-489D-B094-F89920EE95EA}"/>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3XNNPFDRQHSR-158363826-12759</_dlc_DocId>
    <_dlc_DocIdUrl xmlns="ee0d1073-b73c-4cf9-a2e0-1985adf7d54f">
      <Url>https://myfloridacfo.sharepoint.com/sites/FLP/_layouts/15/DocIdRedir.aspx?ID=3XNNPFDRQHSR-158363826-12759</Url>
      <Description>3XNNPFDRQHSR-158363826-12759</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81DC49-5E60-4ABD-A3EB-540E768B2EAF}">
  <ds:schemaRefs>
    <ds:schemaRef ds:uri="http://schemas.microsoft.com/sharepoint/events"/>
  </ds:schemaRefs>
</ds:datastoreItem>
</file>

<file path=customXml/itemProps2.xml><?xml version="1.0" encoding="utf-8"?>
<ds:datastoreItem xmlns:ds="http://schemas.openxmlformats.org/officeDocument/2006/customXml" ds:itemID="{6EAB00FA-D877-4183-89DC-42E1A9443E03}">
  <ds:schemaRefs>
    <ds:schemaRef ds:uri="http://schemas.microsoft.com/sharepoint/v3/contenttype/forms"/>
  </ds:schemaRefs>
</ds:datastoreItem>
</file>

<file path=customXml/itemProps3.xml><?xml version="1.0" encoding="utf-8"?>
<ds:datastoreItem xmlns:ds="http://schemas.openxmlformats.org/officeDocument/2006/customXml" ds:itemID="{582CB643-46B5-4C4B-BA73-CD3A166EF606}">
  <ds:schemaRefs>
    <ds:schemaRef ds:uri="http://schemas.microsoft.com/office/2006/metadata/properties"/>
    <ds:schemaRef ds:uri="http://schemas.microsoft.com/office/infopath/2007/PartnerControls"/>
    <ds:schemaRef ds:uri="ee0d1073-b73c-4cf9-a2e0-1985adf7d54f"/>
    <ds:schemaRef ds:uri="041c3df4-ce55-42d1-a1ce-045c193ad9f1"/>
  </ds:schemaRefs>
</ds:datastoreItem>
</file>

<file path=customXml/itemProps4.xml><?xml version="1.0" encoding="utf-8"?>
<ds:datastoreItem xmlns:ds="http://schemas.openxmlformats.org/officeDocument/2006/customXml" ds:itemID="{65F026C0-4718-420C-9DC7-BEB60FF71D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Cannon, Denise</cp:lastModifiedBy>
  <cp:revision/>
  <dcterms:created xsi:type="dcterms:W3CDTF">2013-04-16T15:33:16Z</dcterms:created>
  <dcterms:modified xsi:type="dcterms:W3CDTF">2026-06-10T21:26:25Z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c045f262-3ffe-42bd-bb2e-70b038d74167</vt:lpwstr>
  </property>
  <property fmtid="{D5CDD505-2E9C-101B-9397-08002B2CF9AE}" pid="12" name="Order">
    <vt:r8>405100</vt:r8>
  </property>
  <property fmtid="{D5CDD505-2E9C-101B-9397-08002B2CF9AE}" pid="13" name="MediaServiceImageTags">
    <vt:lpwstr/>
  </property>
</Properties>
</file>