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codeName="ThisWorkbook" defaultThemeVersion="124226"/>
  <mc:AlternateContent xmlns:mc="http://schemas.openxmlformats.org/markup-compatibility/2006">
    <mc:Choice Requires="x15">
      <x15ac:absPath xmlns:x15ac="http://schemas.microsoft.com/office/spreadsheetml/2010/11/ac" url="C:\Users\darlingt\Downloads\"/>
    </mc:Choice>
  </mc:AlternateContent>
  <xr:revisionPtr revIDLastSave="0" documentId="13_ncr:1_{649F0577-CBBD-49BA-B474-1796508940F2}" xr6:coauthVersionLast="47" xr6:coauthVersionMax="47" xr10:uidLastSave="{00000000-0000-0000-0000-000000000000}"/>
  <bookViews>
    <workbookView xWindow="-120" yWindow="-120" windowWidth="29040" windowHeight="15720" tabRatio="808" activeTab="3" xr2:uid="{00000000-000D-0000-FFFF-FFFF00000000}"/>
  </bookViews>
  <sheets>
    <sheet name="Version History" sheetId="13" r:id="rId1"/>
    <sheet name="General Information" sheetId="29" r:id="rId2"/>
    <sheet name="File Format Legend" sheetId="30" r:id="rId3"/>
    <sheet name="File Format" sheetId="31" r:id="rId4"/>
  </sheets>
  <definedNames>
    <definedName name="_xlnm._FilterDatabase" localSheetId="3" hidden="1">'File Format'!$A$11:$L$163</definedName>
  </definedNames>
  <calcPr calcId="191028"/>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135" uniqueCount="280">
  <si>
    <t>Version History</t>
  </si>
  <si>
    <t>Version Number</t>
  </si>
  <si>
    <t>Date</t>
  </si>
  <si>
    <t>Revision Notes</t>
  </si>
  <si>
    <t>Initial Draft Version</t>
  </si>
  <si>
    <t xml:space="preserve">Layout Contents </t>
  </si>
  <si>
    <t>Description</t>
  </si>
  <si>
    <t>This Interface layout contains the following sections (tabs):</t>
  </si>
  <si>
    <t>Version History:</t>
  </si>
  <si>
    <t>Log and track the version history of the layout.</t>
  </si>
  <si>
    <t>General Information:</t>
  </si>
  <si>
    <t>Contains information about the layout, its content and tabs.</t>
  </si>
  <si>
    <t>File Format Legend:</t>
  </si>
  <si>
    <t>Describes the column headings in the File Format Tab.</t>
  </si>
  <si>
    <t>File Format:</t>
  </si>
  <si>
    <t>The file format specifies the format in which data file is expected or sent by Florida PALM.</t>
  </si>
  <si>
    <t xml:space="preserve"> File Name</t>
  </si>
  <si>
    <t>Interface Overview</t>
  </si>
  <si>
    <t>Business &amp; Technical Information</t>
  </si>
  <si>
    <t>Module:</t>
  </si>
  <si>
    <t>Datafile Type:</t>
  </si>
  <si>
    <t>TXT</t>
  </si>
  <si>
    <t>End Point:</t>
  </si>
  <si>
    <t>sftp-test.flpalm.myfloridacfo.gov (For all testing needs)
sftp.flpalm.myfloridacfo.gov (Production)</t>
  </si>
  <si>
    <t>Access Details:</t>
  </si>
  <si>
    <t>Access credentials will be provided in a separate communication</t>
  </si>
  <si>
    <t>Security Protocol:</t>
  </si>
  <si>
    <t>SFTP (Secure Shell File Transfer Protocol)</t>
  </si>
  <si>
    <t>Authentication:</t>
  </si>
  <si>
    <t>Authorization:</t>
  </si>
  <si>
    <t>Authorized to access your data in Florida PALM.</t>
  </si>
  <si>
    <t>Request/Response:</t>
  </si>
  <si>
    <t>File Based Request/Response: Agency system will place the file on OCI MFT server by opening an SFTP connection and the SFTP response will be a Success or No Success depending on the successful transmission of the file.</t>
  </si>
  <si>
    <t>Sample Data Types</t>
  </si>
  <si>
    <t>Sample Data</t>
  </si>
  <si>
    <t>Sample Data Files are provided seperately.</t>
  </si>
  <si>
    <t>Sample Data File Name(s)</t>
  </si>
  <si>
    <t>This section describes the column headings in the File Format Tab. Please review this section to understand the column headers before proceeding to the next section (file format tab).</t>
  </si>
  <si>
    <t xml:space="preserve">Column Headings </t>
  </si>
  <si>
    <t>Field Name:</t>
  </si>
  <si>
    <t>Name of the Florida PALM data field in the layout.</t>
  </si>
  <si>
    <t>Record Type:</t>
  </si>
  <si>
    <t>Specifies the record type "Header" or "Detail" or other free form delineation applicable for the fields in the record.</t>
  </si>
  <si>
    <t>Field Type:</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
- Date is a Date field</t>
  </si>
  <si>
    <t>Field Length:</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Required Field:</t>
  </si>
  <si>
    <t>States if the element value is required or not, Y= Yes, N=No OR C=Conditional. If data is supplied for a element that is marked "N" (Not Required) then it has to adhere to the specifications in Valid Values/Default and Processing Rules. If the data is not supplied, Florida PALM may insert a derived or default value based on the functional design. Conditional field, means this field value is dependent on some other field in the layout and may be needed when the other field value is present; check the processing rules column for additional details.</t>
  </si>
  <si>
    <t>Description:</t>
  </si>
  <si>
    <t>Business description of the field in the file format tab.</t>
  </si>
  <si>
    <t>Valid Values/Defaults:</t>
  </si>
  <si>
    <t>Lists valid values for the fields provided in this column. The data supplied (inbound or outbound) must conform to these values.</t>
  </si>
  <si>
    <t>Processing Rules:</t>
  </si>
  <si>
    <t>Provides the Florida PALM specific processing rules. For example, lists rules, default values, date formats, etc., which will be utilized by the program to extract data that will be exchanged with Florida PALM.</t>
  </si>
  <si>
    <t>Interfacing System Field Mapping</t>
  </si>
  <si>
    <t>Use this section (if applicable) to map fields from the Interfacing system and make notes as you go along.</t>
  </si>
  <si>
    <t>Map the Interface source systems field name in the layout with your system.</t>
  </si>
  <si>
    <t>Map the Interface source systems field type in the layout with your system.</t>
  </si>
  <si>
    <t>Map the Interface source systems field length in the layout with your system.</t>
  </si>
  <si>
    <t>Notes:</t>
  </si>
  <si>
    <t>Make notes as you map the source system fields with Florida PALM fields.</t>
  </si>
  <si>
    <t>The file format below is the definition that represents the data structure of the file to be processed. It provides information which is helpful in writing the program/s that
extract or insert data  with Florida PALM.</t>
  </si>
  <si>
    <t>Field Name</t>
  </si>
  <si>
    <t>Record Type</t>
  </si>
  <si>
    <t xml:space="preserve"> Field Type</t>
  </si>
  <si>
    <t xml:space="preserve"> Field Length</t>
  </si>
  <si>
    <t>Required Field (Florida PALM)
Yes (Y), No (N), Conditional (C)</t>
  </si>
  <si>
    <t>Valid Values/Defaults</t>
  </si>
  <si>
    <t>Processing Rules</t>
  </si>
  <si>
    <t>Field Type</t>
  </si>
  <si>
    <t>Field Length</t>
  </si>
  <si>
    <t>Notes</t>
  </si>
  <si>
    <t>Service account or machine certificate will be used, which will be provided via a separate communication mechanism</t>
  </si>
  <si>
    <t>Record Code</t>
  </si>
  <si>
    <t>Deposit Control</t>
  </si>
  <si>
    <t>Character</t>
  </si>
  <si>
    <t>Y</t>
  </si>
  <si>
    <t>Record Code identifying the Deposit Control information on the record.</t>
  </si>
  <si>
    <t>Agency Deposit Number</t>
  </si>
  <si>
    <t>Deposit Business Unit</t>
  </si>
  <si>
    <t>Deposit Type</t>
  </si>
  <si>
    <t>Accounting Date</t>
  </si>
  <si>
    <t>Bank Code</t>
  </si>
  <si>
    <t>Bank Account</t>
  </si>
  <si>
    <t>Control Total Amount</t>
  </si>
  <si>
    <t>Signed Number</t>
  </si>
  <si>
    <t>Control Count</t>
  </si>
  <si>
    <t>Number</t>
  </si>
  <si>
    <r>
      <t xml:space="preserve">Agency unique deposit number is used in the bank reconciliation process. This is the  </t>
    </r>
    <r>
      <rPr>
        <sz val="11"/>
        <color rgb="FF000000"/>
        <rFont val="Arial"/>
        <family val="2"/>
      </rPr>
      <t>Florida PALM created number or</t>
    </r>
    <r>
      <rPr>
        <sz val="11"/>
        <rFont val="Arial"/>
        <family val="2"/>
      </rPr>
      <t xml:space="preserve"> bank reference number for electronic deposits and the deposit slip number for paper deposits.</t>
    </r>
  </si>
  <si>
    <t>Equivalent to the Florida PALM AR Business Unit for the Agency.</t>
  </si>
  <si>
    <t xml:space="preserve">Identifies a categorization for the deposit as determined during the Configuration Build Phase. </t>
  </si>
  <si>
    <t xml:space="preserve">Accounting Date for the deposit. This should be the bank deposit date for receipts deposited at the bank. If this is not related to a bank deposit, then this should represent a valid date in the accounting period for when the deposit is to be posted. Accounting Date used must be to an open period. </t>
  </si>
  <si>
    <t xml:space="preserve">The control amount is the total payment amount of the deposit. Users can have a zero-total deposit if the payment amounts offset each other. </t>
  </si>
  <si>
    <r>
      <t xml:space="preserve">Example: </t>
    </r>
    <r>
      <rPr>
        <sz val="11"/>
        <color rgb="FF000000"/>
        <rFont val="Arial"/>
        <family val="2"/>
      </rPr>
      <t>11111A - Florida PALM created number, IA000011111111 - Bank Refernce Number, 4300000111 - Paper Deposit Slip Number</t>
    </r>
    <r>
      <rPr>
        <sz val="11"/>
        <color rgb="FFFF0000"/>
        <rFont val="Arial"/>
        <family val="2"/>
      </rPr>
      <t xml:space="preserve">  </t>
    </r>
    <r>
      <rPr>
        <sz val="11"/>
        <rFont val="Arial"/>
        <family val="2"/>
      </rPr>
      <t xml:space="preserve"> </t>
    </r>
  </si>
  <si>
    <t>Examples: 43000, 37000, 73000</t>
  </si>
  <si>
    <t>Example: 06/01/2021</t>
  </si>
  <si>
    <t>Maximum of 23 characters, with a breakdown as follows:
19 integers
2 decimals
1 decimal point
1 (-) sign
23 Total
Example:20432.89</t>
  </si>
  <si>
    <t>Example: 2</t>
  </si>
  <si>
    <t xml:space="preserve">Example: WELLS
</t>
  </si>
  <si>
    <t>Count of individual receipts included in the deposit.</t>
  </si>
  <si>
    <t xml:space="preserve">Identifier for the Bank. It should be a valid value configured in Florida PALM. </t>
  </si>
  <si>
    <t xml:space="preserve">Identifier for the Bank Account that the deposit was made into. Must be a valid value for the agency based on the GL Business Unit associated with the External Bank Account within Florida PALM. </t>
  </si>
  <si>
    <t>ARI024 Outbound Deposit Data</t>
  </si>
  <si>
    <t>ARI024 - Outbound Deposit Data</t>
  </si>
  <si>
    <t>Outbound interface that provides direct journal and customer deposit information to agency business systems.</t>
  </si>
  <si>
    <t>ARI024-Sample Data.txt</t>
  </si>
  <si>
    <t>Examples: 0 - $0 Deposit
1 - General Deposits 
2 - Check Deposits
3 - Cash Deposits
4 - Wire-in Deposits
5 - EFT/ACH Deposits
6 - Credit Card Deposits
7 - Lockbox Deposits
8 - Discover Deposits
9 - MasterCard Deposits
E - Expenditure refund deposits</t>
  </si>
  <si>
    <t xml:space="preserve">Example: 1101
</t>
  </si>
  <si>
    <t xml:space="preserve">Payment Sequence Number </t>
  </si>
  <si>
    <t>Payment ID</t>
  </si>
  <si>
    <t>Payment Amount</t>
  </si>
  <si>
    <t>Payment Predictor Flag</t>
  </si>
  <si>
    <t>Direct Journal Flag</t>
  </si>
  <si>
    <t>Payment Method</t>
  </si>
  <si>
    <t>Payment</t>
  </si>
  <si>
    <t>Record Code identifying the Payment information on the record.</t>
  </si>
  <si>
    <t xml:space="preserve">Payment number in relation to the deposit. This must be a unique value within the current deposit (e.g. 1, 2, 3 etc). Multiple payments may be associated with a deposit. </t>
  </si>
  <si>
    <t>This will be used to store the payment identifier (e.g. check number, legacy system identifier) that can be used to identify the specific payment within the deposit.</t>
  </si>
  <si>
    <t xml:space="preserve">Same value as the Deposit Control Accounting Date. This value is being included here in case there is a need in the future for having accounting dates that vary by payment. </t>
  </si>
  <si>
    <t xml:space="preserve">The Payment Method Is typically defaulted by the deposit BU. </t>
  </si>
  <si>
    <t>Example: 1</t>
  </si>
  <si>
    <t>Example: PAYMENT1</t>
  </si>
  <si>
    <t>Y - Yes; N - No;</t>
  </si>
  <si>
    <t xml:space="preserve">Examples: CHK - Check,
EFT - Electronic Fund Transfer
WIR - Wire
</t>
  </si>
  <si>
    <t>Customer Deposit Data</t>
  </si>
  <si>
    <t>Customer ID</t>
  </si>
  <si>
    <t>C</t>
  </si>
  <si>
    <t xml:space="preserve">Record Code identifying the Customer information on the record.
</t>
  </si>
  <si>
    <t xml:space="preserve">3
</t>
  </si>
  <si>
    <t xml:space="preserve">Example: 1000000102
</t>
  </si>
  <si>
    <t xml:space="preserve">This is a conditional field. It will only be included in the interface if the payment has a customer reference included. </t>
  </si>
  <si>
    <t>Item Deposit Data</t>
  </si>
  <si>
    <t>Reference Qualifier Code</t>
  </si>
  <si>
    <t>Item</t>
  </si>
  <si>
    <t>Item Line</t>
  </si>
  <si>
    <t>Pay Amount</t>
  </si>
  <si>
    <t>Record Code identifying the Item information on the record.</t>
  </si>
  <si>
    <t xml:space="preserve">Payment number in relation to the deposit. This is a unique value within the current deposit (e.g. 1, 2, 3 etc). Multiple payments may be associated with a deposit. </t>
  </si>
  <si>
    <t>The Item ID for the payment. This is a required field if the Reference Qualifier Code is populated. The reference number will be associated to an open receivable (Item ID) associated with the receipt. This Item ID value will represent a valid open receivable in Florida PALM. A receipt can contain one or more AR Item references, so if the receipt is for multiple Items, the Items will be sent as separate lines.</t>
  </si>
  <si>
    <t xml:space="preserve">Dollar amount which was posted to open receivable line.    </t>
  </si>
  <si>
    <t>Example: INV001</t>
  </si>
  <si>
    <t>Example: 0, 1</t>
  </si>
  <si>
    <t xml:space="preserve">This is a conditional field. It will only be included in the interface if the payment has item reference(s) included that the payment(s) have been applied to. </t>
  </si>
  <si>
    <r>
      <t xml:space="preserve">Asset ID </t>
    </r>
    <r>
      <rPr>
        <sz val="11"/>
        <color rgb="FF000000"/>
        <rFont val="Arial"/>
        <family val="2"/>
      </rPr>
      <t>Reference</t>
    </r>
  </si>
  <si>
    <t>Supplier ID</t>
  </si>
  <si>
    <t>Asset ID associated with the receipt, if applicable. This value represents a value from the Asset list set up in Florida PALM.</t>
  </si>
  <si>
    <t xml:space="preserve">Supplier ID associated with the receipt, if applicable. This value should represent a value from the Supplier list set up in Florida PALM. </t>
  </si>
  <si>
    <t xml:space="preserve">Example: 0000000532
</t>
  </si>
  <si>
    <t xml:space="preserve">Example: 000000000432
</t>
  </si>
  <si>
    <t>This is a conditional field. Only if Asset ID is provided on the payment will it be extracted on the file.</t>
  </si>
  <si>
    <t>This is a conditional field. Only if Supplier ID is provided on the payment will it be extracted on the file.</t>
  </si>
  <si>
    <t>Payment Distribution</t>
  </si>
  <si>
    <t>Record Code identifying the Payment Distribution information on the record.</t>
  </si>
  <si>
    <t>Payment Sequence Number</t>
  </si>
  <si>
    <t>Distribution Sequence Number</t>
  </si>
  <si>
    <t>Budget Date</t>
  </si>
  <si>
    <t>Represents the budget date/appropriation date including the fiscal year for the budget associated with the payment. Budget Date used must be to an open period.</t>
  </si>
  <si>
    <t>Example: 02/01/2021</t>
  </si>
  <si>
    <t>GL Business Unit</t>
  </si>
  <si>
    <t>Organization</t>
  </si>
  <si>
    <t>Organization ChartField tracks information according to a breakdown of your organization.</t>
  </si>
  <si>
    <t xml:space="preserve">Account </t>
  </si>
  <si>
    <t>Identifies the General Ledger account value that will be used to record the transactions (i.e. ChartField value for revenue, expenditure, etc.)This value is determined by the Agency and is only for Direct Journal payments.</t>
  </si>
  <si>
    <t>Fund</t>
  </si>
  <si>
    <t>Segregates and captures specific activities or classifies certain objectives in accordance with special regulations, restrictions, or limitations.</t>
  </si>
  <si>
    <t>Budget Entity</t>
  </si>
  <si>
    <t>Budget Entity ChartField represents organizations and/or functions to which appropriations are made and typically represents a program.</t>
  </si>
  <si>
    <t>Category</t>
  </si>
  <si>
    <t>Category ChartField represents both appropriation categories and revenue source codes.</t>
  </si>
  <si>
    <t>State Program</t>
  </si>
  <si>
    <t>Stores Chart of Accounts information and provides the basic structure to segregate and categorize transactional and budget data.</t>
  </si>
  <si>
    <t>Grant</t>
  </si>
  <si>
    <t>Grant ChartField is used for tracking  grants funding.</t>
  </si>
  <si>
    <t>Contract</t>
  </si>
  <si>
    <t>Contract ChartField captures expenditure and revenue transactions for two party agreements.</t>
  </si>
  <si>
    <t>OA1</t>
  </si>
  <si>
    <t>OA1 tracks optional organization reporting, cost pools, expenditures, revenues, or other specific use.</t>
  </si>
  <si>
    <t>OA2</t>
  </si>
  <si>
    <t>OA2 tracks optional organization reporting, cost pools, expenditures, revenues, or other specific use.</t>
  </si>
  <si>
    <t>PC Business Unit</t>
  </si>
  <si>
    <t>Project</t>
  </si>
  <si>
    <t>Activity</t>
  </si>
  <si>
    <t>PC Source Type</t>
  </si>
  <si>
    <t>Source types identify the purpose or origin of a transaction.</t>
  </si>
  <si>
    <t xml:space="preserve">Valid values will be shared by Florida PALM.
</t>
  </si>
  <si>
    <t>PC Category</t>
  </si>
  <si>
    <t>Project Category provides more flexibility and granularity in tracking and analyzing financial activity associated with a Project.</t>
  </si>
  <si>
    <t>PC Subcategory</t>
  </si>
  <si>
    <t>Subcategories provides more flexibility and granularity in tracking and analyzing financial activity associated with a Project.</t>
  </si>
  <si>
    <t>Line Description</t>
  </si>
  <si>
    <t>Additional description for the distribution line. This line description information is optional for a Direct Journal payment.</t>
  </si>
  <si>
    <t>Example: Payment Data</t>
  </si>
  <si>
    <t>Foreign Amount</t>
  </si>
  <si>
    <t>Customer ID which identifies a customer associated with the receipt. This value should represent a value from the Customer list set up in Florida PALM.</t>
  </si>
  <si>
    <t xml:space="preserve">This is a conditional field. Only if the payment was directly journalled will the interface include miscellanous payment distribution data. </t>
  </si>
  <si>
    <t>ARI024 Outbound Deposit Data - File format: (Pipe (|) Delimited TXT)</t>
  </si>
  <si>
    <t xml:space="preserve">Payment number in relation to the deposit. This will be a unique value within the current deposit (e.g. 1, 2, 3 etc). Multiple payments may be associated with a deposit, and multiple distribution lines may be associated with a payment. </t>
  </si>
  <si>
    <t xml:space="preserve">Equivalent to the Florida PALM GL Business Unit for the Agency. Will be a valid value within Florida PALM.
</t>
  </si>
  <si>
    <t>Identifies the Projects Business Unit if the payment is linked to a project that has been set up in Florida PALM. Will be a valid value within Florida PALM, if populated.</t>
  </si>
  <si>
    <t>If the payment is linked to a project which has been set up in Florida PALM, the corresponding value will be provided. If the Project Costing Business Unit data element is populated for a distribution line, then the file will include a Project value within that distribution line. Must be a valid value within Florida PALM if populated. Project value is required when an FCO category is recorded.</t>
  </si>
  <si>
    <t>If the payment is linked to a project which has been set up in Florida PALM, provided will be the corresponding Activity ID associated with the project. Only required if the PC Business Unit field has been populated. Must be a valid value within Florida PALM if populated.</t>
  </si>
  <si>
    <t xml:space="preserve">Examples: 43000, 37000, 73000
</t>
  </si>
  <si>
    <t xml:space="preserve">Example: 5010000000
</t>
  </si>
  <si>
    <t xml:space="preserve">Example: 600000
</t>
  </si>
  <si>
    <t xml:space="preserve">Example: 00001
</t>
  </si>
  <si>
    <t xml:space="preserve">Example: 21350100
</t>
  </si>
  <si>
    <t xml:space="preserve">Example: 141117
</t>
  </si>
  <si>
    <t xml:space="preserve">Example: 0305010000
</t>
  </si>
  <si>
    <r>
      <rPr>
        <sz val="11"/>
        <color rgb="FF000000"/>
        <rFont val="Arial"/>
        <family val="2"/>
      </rPr>
      <t>Example: 1111A</t>
    </r>
    <r>
      <rPr>
        <sz val="11"/>
        <color theme="1"/>
        <rFont val="Arial"/>
        <family val="2"/>
      </rPr>
      <t xml:space="preserve"> 
</t>
    </r>
  </si>
  <si>
    <t xml:space="preserve">Example: F001700000
</t>
  </si>
  <si>
    <t xml:space="preserve">Example: ACDFM
</t>
  </si>
  <si>
    <t xml:space="preserve">Example: ACDFMACDFM
</t>
  </si>
  <si>
    <t xml:space="preserve">Example: 430000000000381
</t>
  </si>
  <si>
    <t xml:space="preserve">Example: A00000000000001
</t>
  </si>
  <si>
    <t>Item Distribution</t>
  </si>
  <si>
    <t>Item Sequence Number</t>
  </si>
  <si>
    <t>Account</t>
  </si>
  <si>
    <t>Identifies the General Ledger account value that will be used to record the transactions (i.e. ChartField value for revenue, expenditure, etc.)</t>
  </si>
  <si>
    <t xml:space="preserve">Accounting Date of the payment that was applied to the item. </t>
  </si>
  <si>
    <t>Additional description for the distribution line. This line description information is optional for an AR payment.</t>
  </si>
  <si>
    <t>If the payment is linked to a project which has been set up in Florida PALM, provided will be the corresponding Activity ID associated with the project. Only required if the PC Business Unit field has been populated. Will be a valid value within Florida PALM if provided.</t>
  </si>
  <si>
    <t xml:space="preserve">This is a conditional field. Only if the payment was applied to an item will the interface include item distribution data. </t>
  </si>
  <si>
    <t xml:space="preserve">Amount of the payment. This value is determined by the Agency who submitted/created the deposit. </t>
  </si>
  <si>
    <t xml:space="preserve">Same value as the Deposit Control Accounting Date. This value is being included here in case  accounting dates vary by payment. </t>
  </si>
  <si>
    <t>This is a conditional field. Only if the payment was directly journalled will the interface include miscellanous payment distribution data. 
i.	The date format is MM/DD/YYYY . 
ii.	Agencies/External Partners  should use the defaulted budget date, which is the current date when using operating budget. 
iii.	Agencies/External Partners using Fixed Capital Outlay and/or Continuing Appropriations, the budget date should be changed to 06/30/XXXX, where XXXX is the budget period (i.e., 06/30/2022 = budget period 2022 = FY 21/22).</t>
  </si>
  <si>
    <t>Filler1</t>
  </si>
  <si>
    <t>N</t>
  </si>
  <si>
    <t>This field is reserved for future use in Florida PALM.</t>
  </si>
  <si>
    <t>Default blank</t>
  </si>
  <si>
    <t>This field is reserved for future use in Florida PALM. Any data submitted in this field will not be loaded into Florida PALM at this time.</t>
  </si>
  <si>
    <t>Filler2</t>
  </si>
  <si>
    <t>Filler3</t>
  </si>
  <si>
    <t>Filler4</t>
  </si>
  <si>
    <t>Filler5</t>
  </si>
  <si>
    <t>Filler6</t>
  </si>
  <si>
    <t>Filler7</t>
  </si>
  <si>
    <t>Filler8</t>
  </si>
  <si>
    <t>Filler9</t>
  </si>
  <si>
    <t>Filler10</t>
  </si>
  <si>
    <t>Updated Bank Code field type to Character;
Updated Asset and Supplier ID record type to Payment;
Updated Foreign Amount value in Item Distribution record from 23.3 to 23</t>
  </si>
  <si>
    <t>Deposit ID</t>
  </si>
  <si>
    <t>Examples: 1, 100, 1000</t>
  </si>
  <si>
    <t>Sequentially increased system generated number which uniquely identifies a deposit.</t>
  </si>
  <si>
    <t>Agency unique deposit number is used in the bank reconciliation process. This is the  Florida PALM created number or bank reference number for electronic deposits and the deposit slip number for paper deposits.</t>
  </si>
  <si>
    <t xml:space="preserve">Example: 11111A - Florida PALM created number, IA000011111111 - Bank Refernce Number, 4300000111 - Paper Deposit Slip Number   </t>
  </si>
  <si>
    <t xml:space="preserve">Added key fields (Deposit BU, Deposit ID, Agency Deposit Number) to all records where applicable. </t>
  </si>
  <si>
    <t>Accounts Receivable</t>
  </si>
  <si>
    <t xml:space="preserve">1. Removed SS (seconds) from the file name. 
2. Changed the 'Account' field length to 6 on Item Distribution record. 
3. Changed required (Y) fields to conditional (C) on Item Deposit Data, Customer Deposit Data, Payment Distribution Data and Item Distribution records. </t>
  </si>
  <si>
    <t>&lt;Agency&gt;_ARI024_&lt;D&gt;_&lt;PI&gt;_YYYYMMDD-HHMM.txt</t>
  </si>
  <si>
    <t xml:space="preserve">Updated the file name on General Information tab to align with interface standards. </t>
  </si>
  <si>
    <t>Journal ID</t>
  </si>
  <si>
    <t>Journal Date</t>
  </si>
  <si>
    <t>Unique identifier assigned to each journal entry.</t>
  </si>
  <si>
    <t>Filler 1</t>
  </si>
  <si>
    <t>Filler 2</t>
  </si>
  <si>
    <t xml:space="preserve">The date that the deposit was distributed to the General Ledger. </t>
  </si>
  <si>
    <t>Updated Filler 1 and Filler 2 on Item Distribution and Payment Distribution records to Journal ID and Journal Date</t>
  </si>
  <si>
    <t>Example: AR00000001</t>
  </si>
  <si>
    <t>N - No</t>
  </si>
  <si>
    <t>Example: 'I'</t>
  </si>
  <si>
    <t xml:space="preserve">This is a conditional field. It will only be included in the interface if the payment has customer reference(s) included. </t>
  </si>
  <si>
    <t xml:space="preserve">1. Clarified that the Payment Predictor flag will always be 'N'.
2. Removed language related to the 'LC' Reference Qualifier Code value
3. Clarified ID Sequence Numbers
    -Customer Deposit Data
    -Item Deposit Data
    -Item Sequence Number
4. Clarified that the Item Line will be 0 when left blank for manually created items
5. Clarified that the Foreign Amount sign determines the revenue impact: a negative amount credits revenue, while a positive amount debits revenue
6. Clarified when the Customer ID will be provided in Record Code 3 - Customer Deposit Data
7. Updated language for Distribution Sequence Number - Record Code 5 &amp; 6 - Payment Distribution &amp; Item Distribution 
</t>
  </si>
  <si>
    <t xml:space="preserve">This value will always be 'N', even when a payment is applied via Payment Predictor. In Florida PALM, the flag resets to 'N' after Payment Predictor runs. </t>
  </si>
  <si>
    <r>
      <rPr>
        <i/>
        <sz val="11"/>
        <rFont val="Arial"/>
        <family val="2"/>
      </rPr>
      <t xml:space="preserve">For AR Item payments, the value will always be 'I'. </t>
    </r>
    <r>
      <rPr>
        <sz val="11"/>
        <rFont val="Arial"/>
        <family val="2"/>
      </rPr>
      <t xml:space="preserve">
</t>
    </r>
  </si>
  <si>
    <t xml:space="preserve">Customer ID Sequence Number </t>
  </si>
  <si>
    <t xml:space="preserve">A system-generated sequence number for one or more customers within a given payment sequence. </t>
  </si>
  <si>
    <t xml:space="preserve">A system-generated sequence number for one or more items within a given payment sequence. </t>
  </si>
  <si>
    <t xml:space="preserve">Item ID Sequence Number </t>
  </si>
  <si>
    <t xml:space="preserve">Item line will be a valid line within the open receivable to which the payment was applied. The value will be '0' when left blank for manually created AR items. 
</t>
  </si>
  <si>
    <t xml:space="preserve">Item line will be a valid line within the open receivable to which the payment was applied. The value will be '0' when left blank for manually created AR items. </t>
  </si>
  <si>
    <t>The Foreign Amount sign determines the revenue impact of the item distribution line: a negative amount credits revenue, while a positive amount debits revenue</t>
  </si>
  <si>
    <r>
      <t>This is a conditional field. Only if the payment was directly journalled will the interface include miscellanous payment distribution data. Only user defined accounting lines are generated in this outbound file.</t>
    </r>
    <r>
      <rPr>
        <i/>
        <sz val="11"/>
        <rFont val="Arial"/>
        <family val="2"/>
      </rPr>
      <t xml:space="preserve"> </t>
    </r>
  </si>
  <si>
    <t>Numeric sequence number for the accounting distribution line for the payment. It will start with 1 for direct journal payments and increase for each row of accounting distribution in the payment. If there is only one accounting distribution for the payment, then only the number 1 will be provided.</t>
  </si>
  <si>
    <t>A system-generated sequence number for the accounting distribution lines. Start with 2 and increase for each row of accounting. If there is only one user defined line, then the value will be 2.</t>
  </si>
  <si>
    <t xml:space="preserve">This is a conditional field. Only if the payment was applied to an item will the interface include item distribution data. Only user defined accounting lines are generated in this outbound file. </t>
  </si>
  <si>
    <r>
      <rPr>
        <sz val="11"/>
        <color rgb="FF000000"/>
        <rFont val="Arial"/>
        <family val="2"/>
      </rPr>
      <t>The Foreign Amount sign determines the revenue impact of the payment distribution line: a negative amount credits revenue, while a positive amount debits revenue</t>
    </r>
    <r>
      <rPr>
        <sz val="11"/>
        <color indexed="8"/>
        <rFont val="Arial"/>
        <family val="2"/>
      </rPr>
      <t xml:space="preserve"> </t>
    </r>
  </si>
  <si>
    <t xml:space="preserve">A system-generated sequential number for one or more items with the same Item ID and same Item Line Number.
Payments can be applied to multiple items. Depending on the Item ID and the Item Line Number, this value may or may not be sequentially generated. 
Note: Item Sequence Number is not displayed on online pages.  
</t>
  </si>
  <si>
    <t>This is a conditional field. Customer ID will be included if the value is included in the Customer Deposit Data record type in the ARI007/ARI010 or if entered in the Customer Information Section when creating deposits manually in Florida PALM.</t>
  </si>
  <si>
    <t>Notes that the payment is a miscellaneous/direct journal payment (i.e. not associated with an AR item).</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fonts count="20" x14ac:knownFonts="1">
    <font>
      <sz val="11"/>
      <color theme="1"/>
      <name val="Calibri"/>
      <family val="2"/>
      <scheme val="minor"/>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1"/>
      <color theme="1"/>
      <name val="Arial"/>
      <family val="2"/>
    </font>
    <font>
      <b/>
      <sz val="11"/>
      <color theme="0"/>
      <name val="Arial"/>
      <family val="2"/>
    </font>
    <font>
      <b/>
      <sz val="11"/>
      <color theme="1"/>
      <name val="Arial"/>
      <family val="2"/>
    </font>
    <font>
      <sz val="20"/>
      <name val="Arial"/>
      <family val="2"/>
    </font>
    <font>
      <b/>
      <sz val="11"/>
      <name val="Arial"/>
      <family val="2"/>
    </font>
    <font>
      <sz val="11"/>
      <name val="Arial"/>
      <family val="2"/>
    </font>
    <font>
      <b/>
      <sz val="11"/>
      <color rgb="FF000000"/>
      <name val="Arial"/>
      <family val="2"/>
    </font>
    <font>
      <b/>
      <sz val="18"/>
      <name val="Arial"/>
      <family val="2"/>
    </font>
    <font>
      <sz val="11"/>
      <color rgb="FF000000"/>
      <name val="Arial"/>
      <family val="2"/>
    </font>
    <font>
      <sz val="8"/>
      <name val="Calibri"/>
      <family val="2"/>
      <scheme val="minor"/>
    </font>
    <font>
      <sz val="11"/>
      <color indexed="8"/>
      <name val="Arial"/>
      <family val="2"/>
    </font>
    <font>
      <sz val="10"/>
      <color indexed="8"/>
      <name val="MS Sans Serif"/>
    </font>
    <font>
      <sz val="11"/>
      <color rgb="FFFF0000"/>
      <name val="Arial"/>
      <family val="2"/>
    </font>
    <font>
      <i/>
      <sz val="11"/>
      <name val="Arial"/>
      <family val="2"/>
    </font>
  </fonts>
  <fills count="10">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FFFFFF"/>
        <bgColor indexed="64"/>
      </patternFill>
    </fill>
    <fill>
      <patternFill patternType="solid">
        <fgColor rgb="FF22658A"/>
        <bgColor indexed="64"/>
      </patternFill>
    </fill>
    <fill>
      <patternFill patternType="solid">
        <fgColor indexed="22"/>
        <bgColor indexed="64"/>
      </patternFill>
    </fill>
    <fill>
      <patternFill patternType="solid">
        <fgColor theme="0" tint="-0.249977111117893"/>
        <bgColor indexed="64"/>
      </patternFill>
    </fill>
  </fills>
  <borders count="14">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thin">
        <color indexed="64"/>
      </left>
      <right style="thin">
        <color indexed="64"/>
      </right>
      <top/>
      <bottom style="thin">
        <color indexed="64"/>
      </bottom>
      <diagonal/>
    </border>
    <border>
      <left/>
      <right style="thin">
        <color indexed="64"/>
      </right>
      <top/>
      <bottom style="thin">
        <color indexed="64"/>
      </bottom>
      <diagonal/>
    </border>
    <border>
      <left style="thin">
        <color indexed="64"/>
      </left>
      <right style="thin">
        <color indexed="64"/>
      </right>
      <top style="thin">
        <color indexed="64"/>
      </top>
      <bottom/>
      <diagonal/>
    </border>
    <border>
      <left style="thin">
        <color rgb="FF000000"/>
      </left>
      <right style="thin">
        <color rgb="FF000000"/>
      </right>
      <top style="thin">
        <color rgb="FF000000"/>
      </top>
      <bottom style="thin">
        <color rgb="FF000000"/>
      </bottom>
      <diagonal/>
    </border>
  </borders>
  <cellStyleXfs count="20">
    <xf numFmtId="0" fontId="0" fillId="0" borderId="0"/>
    <xf numFmtId="0" fontId="1"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4"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2" fillId="0" borderId="0"/>
    <xf numFmtId="0" fontId="2" fillId="0" borderId="0" applyNumberFormat="0" applyFont="0" applyFill="0" applyBorder="0" applyAlignment="0" applyProtection="0">
      <alignment horizontal="left"/>
    </xf>
    <xf numFmtId="15" fontId="2" fillId="0" borderId="0" applyFont="0" applyFill="0" applyBorder="0" applyAlignment="0" applyProtection="0"/>
    <xf numFmtId="4" fontId="2" fillId="0" borderId="0" applyFont="0" applyFill="0" applyBorder="0" applyAlignment="0" applyProtection="0"/>
    <xf numFmtId="0" fontId="5" fillId="0" borderId="1">
      <alignment horizontal="center"/>
    </xf>
    <xf numFmtId="3" fontId="2" fillId="0" borderId="0" applyFont="0" applyFill="0" applyBorder="0" applyAlignment="0" applyProtection="0"/>
    <xf numFmtId="0" fontId="2" fillId="3" borderId="0" applyNumberFormat="0" applyFont="0" applyBorder="0" applyAlignment="0" applyProtection="0"/>
    <xf numFmtId="0" fontId="6" fillId="0" borderId="0"/>
    <xf numFmtId="0" fontId="6" fillId="0" borderId="0"/>
    <xf numFmtId="0" fontId="2" fillId="0" borderId="0"/>
    <xf numFmtId="0" fontId="2" fillId="0" borderId="0"/>
    <xf numFmtId="0" fontId="17" fillId="0" borderId="0"/>
  </cellStyleXfs>
  <cellXfs count="100">
    <xf numFmtId="0" fontId="0" fillId="0" borderId="0" xfId="0"/>
    <xf numFmtId="0" fontId="6" fillId="0" borderId="0" xfId="0" applyFont="1"/>
    <xf numFmtId="0" fontId="6" fillId="0" borderId="0" xfId="15"/>
    <xf numFmtId="0" fontId="6" fillId="0" borderId="2" xfId="15" applyBorder="1"/>
    <xf numFmtId="0" fontId="0" fillId="2" borderId="0" xfId="0" applyFill="1"/>
    <xf numFmtId="0" fontId="8" fillId="5" borderId="2" xfId="1" applyFont="1" applyFill="1" applyBorder="1" applyAlignment="1">
      <alignment horizontal="left" vertical="top" wrapText="1"/>
    </xf>
    <xf numFmtId="0" fontId="9" fillId="2" borderId="0" xfId="1" applyFont="1" applyFill="1"/>
    <xf numFmtId="0" fontId="6" fillId="2" borderId="0" xfId="0" applyFont="1" applyFill="1"/>
    <xf numFmtId="0" fontId="8" fillId="2" borderId="0" xfId="8" applyFont="1" applyFill="1" applyAlignment="1">
      <alignment vertical="top"/>
    </xf>
    <xf numFmtId="0" fontId="7" fillId="4" borderId="2" xfId="8" applyFont="1" applyFill="1" applyBorder="1" applyAlignment="1">
      <alignment vertical="top" wrapText="1"/>
    </xf>
    <xf numFmtId="0" fontId="11" fillId="2" borderId="0" xfId="0" applyFont="1" applyFill="1"/>
    <xf numFmtId="0" fontId="10" fillId="2" borderId="0" xfId="0" applyFont="1" applyFill="1" applyAlignment="1">
      <alignment horizontal="center"/>
    </xf>
    <xf numFmtId="0" fontId="8" fillId="8" borderId="2" xfId="0" applyFont="1" applyFill="1" applyBorder="1" applyAlignment="1">
      <alignment horizontal="left" vertical="top" wrapText="1"/>
    </xf>
    <xf numFmtId="0" fontId="7" fillId="7" borderId="2" xfId="0" applyFont="1" applyFill="1" applyBorder="1" applyAlignment="1">
      <alignment vertical="top" wrapText="1"/>
    </xf>
    <xf numFmtId="0" fontId="7" fillId="0" borderId="0" xfId="0" applyFont="1" applyAlignment="1">
      <alignment vertical="top" wrapText="1"/>
    </xf>
    <xf numFmtId="0" fontId="6" fillId="2" borderId="2" xfId="0" applyFont="1" applyFill="1" applyBorder="1"/>
    <xf numFmtId="0" fontId="8" fillId="5" borderId="2" xfId="15" applyFont="1" applyFill="1" applyBorder="1" applyAlignment="1">
      <alignment horizontal="left" vertical="center"/>
    </xf>
    <xf numFmtId="0" fontId="6" fillId="0" borderId="2" xfId="15" applyBorder="1" applyAlignment="1">
      <alignment horizontal="left"/>
    </xf>
    <xf numFmtId="0" fontId="6" fillId="0" borderId="2" xfId="15" applyBorder="1" applyAlignment="1">
      <alignment horizontal="left" vertical="top" wrapText="1"/>
    </xf>
    <xf numFmtId="0" fontId="11" fillId="2" borderId="0" xfId="1" applyFont="1" applyFill="1"/>
    <xf numFmtId="0" fontId="8" fillId="2" borderId="2" xfId="8" applyFont="1" applyFill="1" applyBorder="1" applyAlignment="1">
      <alignment horizontal="left" vertical="top"/>
    </xf>
    <xf numFmtId="0" fontId="6" fillId="2" borderId="2" xfId="0" applyFont="1" applyFill="1" applyBorder="1" applyAlignment="1">
      <alignment vertical="top"/>
    </xf>
    <xf numFmtId="0" fontId="12" fillId="6" borderId="2" xfId="0" applyFont="1" applyFill="1" applyBorder="1" applyAlignment="1">
      <alignment horizontal="left" vertical="center" wrapText="1"/>
    </xf>
    <xf numFmtId="0" fontId="6" fillId="0" borderId="2" xfId="0" applyFont="1" applyBorder="1" applyAlignment="1">
      <alignment vertical="center" wrapText="1"/>
    </xf>
    <xf numFmtId="0" fontId="13" fillId="2" borderId="0" xfId="0" applyFont="1" applyFill="1"/>
    <xf numFmtId="0" fontId="7" fillId="4" borderId="0" xfId="0" applyFont="1" applyFill="1"/>
    <xf numFmtId="0" fontId="7" fillId="4" borderId="2" xfId="0" applyFont="1" applyFill="1" applyBorder="1"/>
    <xf numFmtId="0" fontId="10" fillId="2" borderId="2" xfId="18" applyFont="1" applyFill="1" applyBorder="1" applyAlignment="1">
      <alignment vertical="top"/>
    </xf>
    <xf numFmtId="0" fontId="11" fillId="2" borderId="2" xfId="18" applyFont="1" applyFill="1" applyBorder="1" applyAlignment="1">
      <alignment vertical="top" wrapText="1"/>
    </xf>
    <xf numFmtId="0" fontId="11" fillId="2" borderId="2" xfId="18" applyFont="1" applyFill="1" applyBorder="1" applyAlignment="1">
      <alignment vertical="top"/>
    </xf>
    <xf numFmtId="0" fontId="8" fillId="2" borderId="2" xfId="0" applyFont="1" applyFill="1" applyBorder="1"/>
    <xf numFmtId="0" fontId="7" fillId="4" borderId="2" xfId="8" applyFont="1" applyFill="1" applyBorder="1" applyAlignment="1">
      <alignment vertical="top"/>
    </xf>
    <xf numFmtId="0" fontId="10" fillId="9" borderId="2" xfId="8" applyFont="1" applyFill="1" applyBorder="1" applyAlignment="1">
      <alignment vertical="top"/>
    </xf>
    <xf numFmtId="0" fontId="6" fillId="0" borderId="2" xfId="0" applyFont="1" applyBorder="1" applyAlignment="1">
      <alignment vertical="top"/>
    </xf>
    <xf numFmtId="0" fontId="7" fillId="0" borderId="2" xfId="8" applyFont="1" applyBorder="1" applyAlignment="1">
      <alignment vertical="top"/>
    </xf>
    <xf numFmtId="0" fontId="7" fillId="4" borderId="2" xfId="8" applyFont="1" applyFill="1" applyBorder="1" applyAlignment="1">
      <alignment horizontal="left" vertical="top" wrapText="1"/>
    </xf>
    <xf numFmtId="0" fontId="6" fillId="2" borderId="2" xfId="8" applyFont="1" applyFill="1" applyBorder="1" applyAlignment="1">
      <alignment vertical="top" wrapText="1"/>
    </xf>
    <xf numFmtId="0" fontId="6" fillId="2" borderId="2" xfId="0" applyFont="1" applyFill="1" applyBorder="1" applyAlignment="1">
      <alignment vertical="top" wrapText="1"/>
    </xf>
    <xf numFmtId="0" fontId="10" fillId="2" borderId="2" xfId="1" applyFont="1" applyFill="1" applyBorder="1"/>
    <xf numFmtId="0" fontId="10" fillId="2" borderId="2" xfId="1" applyFont="1" applyFill="1" applyBorder="1" applyAlignment="1">
      <alignment vertical="top"/>
    </xf>
    <xf numFmtId="0" fontId="14" fillId="0" borderId="0" xfId="0" applyFont="1"/>
    <xf numFmtId="0" fontId="7" fillId="4" borderId="3" xfId="0" applyFont="1" applyFill="1" applyBorder="1" applyAlignment="1">
      <alignment horizontal="left" vertical="top" wrapText="1"/>
    </xf>
    <xf numFmtId="0" fontId="6" fillId="0" borderId="2" xfId="0" applyFont="1" applyBorder="1" applyAlignment="1">
      <alignment horizontal="left" vertical="top" wrapText="1"/>
    </xf>
    <xf numFmtId="0" fontId="6" fillId="0" borderId="6" xfId="0" applyFont="1" applyBorder="1" applyAlignment="1">
      <alignment horizontal="left" vertical="top" wrapText="1"/>
    </xf>
    <xf numFmtId="0" fontId="6" fillId="0" borderId="2" xfId="0" applyFont="1" applyBorder="1" applyAlignment="1">
      <alignment vertical="top" wrapText="1"/>
    </xf>
    <xf numFmtId="0" fontId="11" fillId="2" borderId="2" xfId="0" applyFont="1" applyFill="1" applyBorder="1" applyAlignment="1">
      <alignment horizontal="left" vertical="top" wrapText="1"/>
    </xf>
    <xf numFmtId="0" fontId="6" fillId="2" borderId="2" xfId="0" applyFont="1" applyFill="1" applyBorder="1" applyAlignment="1">
      <alignment horizontal="left" vertical="top" wrapText="1"/>
    </xf>
    <xf numFmtId="0" fontId="6" fillId="0" borderId="10" xfId="0" applyFont="1" applyBorder="1" applyAlignment="1">
      <alignment vertical="top" wrapText="1"/>
    </xf>
    <xf numFmtId="0" fontId="11" fillId="0" borderId="2" xfId="0" applyFont="1" applyBorder="1" applyAlignment="1">
      <alignment vertical="top" wrapText="1"/>
    </xf>
    <xf numFmtId="0" fontId="11" fillId="0" borderId="10" xfId="0" applyFont="1" applyBorder="1" applyAlignment="1">
      <alignment vertical="top" wrapText="1"/>
    </xf>
    <xf numFmtId="0" fontId="11" fillId="0" borderId="10" xfId="0" applyFont="1" applyBorder="1" applyAlignment="1">
      <alignment horizontal="left" vertical="top" wrapText="1"/>
    </xf>
    <xf numFmtId="0" fontId="11" fillId="0" borderId="2" xfId="0" applyFont="1" applyBorder="1" applyAlignment="1">
      <alignment horizontal="left" vertical="top" wrapText="1"/>
    </xf>
    <xf numFmtId="0" fontId="11" fillId="0" borderId="10" xfId="0" quotePrefix="1" applyFont="1" applyBorder="1" applyAlignment="1">
      <alignment horizontal="left" vertical="top" wrapText="1"/>
    </xf>
    <xf numFmtId="0" fontId="11" fillId="0" borderId="2" xfId="9" quotePrefix="1" applyFont="1" applyFill="1" applyBorder="1" applyAlignment="1">
      <alignment horizontal="left" vertical="top" wrapText="1"/>
    </xf>
    <xf numFmtId="0" fontId="11" fillId="0" borderId="2" xfId="9" applyFont="1" applyFill="1" applyBorder="1" applyAlignment="1">
      <alignment horizontal="left" vertical="top" wrapText="1"/>
    </xf>
    <xf numFmtId="0" fontId="11" fillId="0" borderId="2" xfId="0" applyFont="1" applyBorder="1" applyAlignment="1">
      <alignment vertical="top"/>
    </xf>
    <xf numFmtId="0" fontId="10" fillId="2" borderId="2" xfId="8" applyFont="1" applyFill="1" applyBorder="1" applyAlignment="1">
      <alignment vertical="top"/>
    </xf>
    <xf numFmtId="0" fontId="18" fillId="0" borderId="0" xfId="0" applyFont="1"/>
    <xf numFmtId="0" fontId="18" fillId="2" borderId="0" xfId="0" applyFont="1" applyFill="1"/>
    <xf numFmtId="14" fontId="6" fillId="0" borderId="2" xfId="15" applyNumberFormat="1" applyBorder="1"/>
    <xf numFmtId="0" fontId="6" fillId="0" borderId="2" xfId="15" applyBorder="1" applyAlignment="1">
      <alignment horizontal="left" wrapText="1"/>
    </xf>
    <xf numFmtId="49" fontId="11" fillId="0" borderId="2" xfId="9" applyNumberFormat="1" applyFont="1" applyFill="1" applyBorder="1" applyAlignment="1">
      <alignment horizontal="left" vertical="top" wrapText="1"/>
    </xf>
    <xf numFmtId="0" fontId="6" fillId="0" borderId="2" xfId="0" applyFont="1" applyBorder="1"/>
    <xf numFmtId="0" fontId="11" fillId="0" borderId="2" xfId="1" applyFont="1" applyBorder="1" applyAlignment="1">
      <alignment horizontal="left" vertical="top" wrapText="1"/>
    </xf>
    <xf numFmtId="0" fontId="11" fillId="0" borderId="2" xfId="1" applyFont="1" applyBorder="1" applyAlignment="1">
      <alignment vertical="top" wrapText="1"/>
    </xf>
    <xf numFmtId="0" fontId="14" fillId="0" borderId="2" xfId="0" applyFont="1" applyBorder="1" applyAlignment="1">
      <alignment horizontal="left" vertical="top" wrapText="1"/>
    </xf>
    <xf numFmtId="0" fontId="14" fillId="0" borderId="6" xfId="0" applyFont="1" applyBorder="1" applyAlignment="1">
      <alignment horizontal="left" vertical="top" wrapText="1"/>
    </xf>
    <xf numFmtId="0" fontId="11" fillId="0" borderId="11" xfId="0" applyFont="1" applyBorder="1" applyAlignment="1">
      <alignment horizontal="left" vertical="top" wrapText="1"/>
    </xf>
    <xf numFmtId="0" fontId="11" fillId="0" borderId="6" xfId="0" applyFont="1" applyBorder="1" applyAlignment="1">
      <alignment horizontal="left" vertical="top" wrapText="1"/>
    </xf>
    <xf numFmtId="0" fontId="14" fillId="0" borderId="10" xfId="0" applyFont="1" applyBorder="1" applyAlignment="1">
      <alignment horizontal="left" vertical="top" wrapText="1"/>
    </xf>
    <xf numFmtId="0" fontId="14" fillId="0" borderId="11" xfId="0" applyFont="1" applyBorder="1" applyAlignment="1">
      <alignment horizontal="left" vertical="top" wrapText="1"/>
    </xf>
    <xf numFmtId="0" fontId="11" fillId="0" borderId="2" xfId="0" quotePrefix="1" applyFont="1" applyBorder="1" applyAlignment="1">
      <alignment horizontal="left" vertical="top" wrapText="1"/>
    </xf>
    <xf numFmtId="0" fontId="16" fillId="0" borderId="2" xfId="15" applyFont="1" applyBorder="1" applyAlignment="1">
      <alignment vertical="top" wrapText="1"/>
    </xf>
    <xf numFmtId="0" fontId="6" fillId="0" borderId="0" xfId="0" applyFont="1" applyAlignment="1">
      <alignment wrapText="1"/>
    </xf>
    <xf numFmtId="0" fontId="11" fillId="0" borderId="12" xfId="0" applyFont="1" applyBorder="1" applyAlignment="1">
      <alignment horizontal="left" vertical="top" wrapText="1"/>
    </xf>
    <xf numFmtId="0" fontId="11" fillId="0" borderId="13" xfId="0" applyFont="1" applyBorder="1" applyAlignment="1">
      <alignment vertical="top" wrapText="1"/>
    </xf>
    <xf numFmtId="0" fontId="11" fillId="0" borderId="13" xfId="0" applyFont="1" applyBorder="1" applyAlignment="1">
      <alignment horizontal="left" vertical="top" wrapText="1"/>
    </xf>
    <xf numFmtId="0" fontId="6" fillId="0" borderId="13" xfId="0" applyFont="1" applyBorder="1" applyAlignment="1">
      <alignment vertical="top" wrapText="1"/>
    </xf>
    <xf numFmtId="0" fontId="11" fillId="0" borderId="2" xfId="15" applyFont="1" applyBorder="1" applyAlignment="1">
      <alignment horizontal="left" vertical="top" wrapText="1"/>
    </xf>
    <xf numFmtId="14" fontId="6" fillId="0" borderId="2" xfId="0" applyNumberFormat="1" applyFont="1" applyBorder="1" applyAlignment="1">
      <alignment horizontal="left" vertical="top" wrapText="1"/>
    </xf>
    <xf numFmtId="49" fontId="6" fillId="0" borderId="2" xfId="0" applyNumberFormat="1" applyFont="1" applyBorder="1" applyAlignment="1">
      <alignment horizontal="left" vertical="top" wrapText="1"/>
    </xf>
    <xf numFmtId="0" fontId="16" fillId="0" borderId="2" xfId="19" applyFont="1" applyBorder="1" applyAlignment="1">
      <alignment horizontal="left" vertical="top" wrapText="1"/>
    </xf>
    <xf numFmtId="0" fontId="11" fillId="0" borderId="12" xfId="0" applyFont="1" applyBorder="1" applyAlignment="1">
      <alignment vertical="top" wrapText="1"/>
    </xf>
    <xf numFmtId="0" fontId="14" fillId="0" borderId="2" xfId="15" applyFont="1" applyBorder="1" applyAlignment="1">
      <alignment vertical="top" wrapText="1"/>
    </xf>
    <xf numFmtId="0" fontId="11" fillId="0" borderId="0" xfId="0" applyFont="1" applyAlignment="1">
      <alignment wrapText="1"/>
    </xf>
    <xf numFmtId="0" fontId="11" fillId="2" borderId="2" xfId="0" applyFont="1" applyFill="1" applyBorder="1" applyAlignment="1">
      <alignment vertical="top" wrapText="1"/>
    </xf>
    <xf numFmtId="0" fontId="11" fillId="2" borderId="2" xfId="9" quotePrefix="1" applyFont="1" applyFill="1" applyBorder="1" applyAlignment="1">
      <alignment horizontal="left" vertical="top" wrapText="1"/>
    </xf>
    <xf numFmtId="0" fontId="19" fillId="2" borderId="2" xfId="0" applyFont="1" applyFill="1" applyBorder="1" applyAlignment="1">
      <alignment vertical="top" wrapText="1"/>
    </xf>
    <xf numFmtId="0" fontId="6" fillId="0" borderId="2" xfId="15" applyBorder="1" applyAlignment="1">
      <alignment horizontal="right"/>
    </xf>
    <xf numFmtId="14" fontId="6" fillId="0" borderId="2" xfId="15" applyNumberFormat="1" applyBorder="1" applyAlignment="1">
      <alignment horizontal="right"/>
    </xf>
    <xf numFmtId="0" fontId="7" fillId="4" borderId="0" xfId="15" applyFont="1" applyFill="1" applyAlignment="1">
      <alignment horizontal="left"/>
    </xf>
    <xf numFmtId="0" fontId="11" fillId="2" borderId="2" xfId="1" applyFont="1" applyFill="1" applyBorder="1" applyAlignment="1">
      <alignment horizontal="left"/>
    </xf>
    <xf numFmtId="0" fontId="11" fillId="2" borderId="0" xfId="0" applyFont="1" applyFill="1" applyAlignment="1">
      <alignment horizontal="left" vertical="top" wrapText="1"/>
    </xf>
    <xf numFmtId="0" fontId="11" fillId="2" borderId="2" xfId="0" applyFont="1" applyFill="1" applyBorder="1" applyAlignment="1">
      <alignment horizontal="left"/>
    </xf>
    <xf numFmtId="0" fontId="7" fillId="4" borderId="7" xfId="0" applyFont="1" applyFill="1" applyBorder="1" applyAlignment="1">
      <alignment horizontal="left" vertical="top" wrapText="1"/>
    </xf>
    <xf numFmtId="0" fontId="7" fillId="4" borderId="8" xfId="0" applyFont="1" applyFill="1" applyBorder="1" applyAlignment="1">
      <alignment horizontal="left" vertical="top" wrapText="1"/>
    </xf>
    <xf numFmtId="0" fontId="7" fillId="4" borderId="9" xfId="0" applyFont="1" applyFill="1" applyBorder="1" applyAlignment="1">
      <alignment horizontal="left" vertical="top" wrapText="1"/>
    </xf>
    <xf numFmtId="0" fontId="7" fillId="7" borderId="4" xfId="0" applyFont="1" applyFill="1" applyBorder="1" applyAlignment="1">
      <alignment horizontal="center" vertical="top" wrapText="1"/>
    </xf>
    <xf numFmtId="0" fontId="7" fillId="7" borderId="5" xfId="0" applyFont="1" applyFill="1" applyBorder="1" applyAlignment="1">
      <alignment horizontal="center" vertical="top" wrapText="1"/>
    </xf>
    <xf numFmtId="0" fontId="7" fillId="7" borderId="6" xfId="0" applyFont="1" applyFill="1" applyBorder="1" applyAlignment="1">
      <alignment horizontal="center" vertical="top" wrapText="1"/>
    </xf>
  </cellXfs>
  <cellStyles count="20">
    <cellStyle name="Normal" xfId="0" builtinId="0"/>
    <cellStyle name="Normal 2" xfId="1" xr:uid="{00000000-0005-0000-0000-000001000000}"/>
    <cellStyle name="Normal 3" xfId="8" xr:uid="{00000000-0005-0000-0000-000002000000}"/>
    <cellStyle name="Normal 4" xfId="15" xr:uid="{4AC97C70-4FA3-401C-9B57-AE12D1F8D070}"/>
    <cellStyle name="Normal 4 2" xfId="16" xr:uid="{0A2F343F-6451-43F0-957A-AA3011B028CA}"/>
    <cellStyle name="Normal 5" xfId="18" xr:uid="{371B6315-0600-4F6E-9E1C-9C7111657169}"/>
    <cellStyle name="Normal 6" xfId="17" xr:uid="{2C30BF41-3224-4F81-8EB1-BB1791039667}"/>
    <cellStyle name="Normal_Sheet1" xfId="19" xr:uid="{4ED81236-04AC-4DB4-A3AB-65BF7022A9E2}"/>
    <cellStyle name="PSChar" xfId="2" xr:uid="{00000000-0005-0000-0000-000003000000}"/>
    <cellStyle name="PSChar 2" xfId="9" xr:uid="{00000000-0005-0000-0000-000004000000}"/>
    <cellStyle name="PSDate" xfId="3" xr:uid="{00000000-0005-0000-0000-000005000000}"/>
    <cellStyle name="PSDate 2" xfId="10" xr:uid="{00000000-0005-0000-0000-000006000000}"/>
    <cellStyle name="PSDec" xfId="4" xr:uid="{00000000-0005-0000-0000-000007000000}"/>
    <cellStyle name="PSDec 2" xfId="11" xr:uid="{00000000-0005-0000-0000-000008000000}"/>
    <cellStyle name="PSHeading" xfId="5" xr:uid="{00000000-0005-0000-0000-000009000000}"/>
    <cellStyle name="PSHeading 2" xfId="12" xr:uid="{00000000-0005-0000-0000-00000A000000}"/>
    <cellStyle name="PSInt" xfId="6" xr:uid="{00000000-0005-0000-0000-00000B000000}"/>
    <cellStyle name="PSInt 2" xfId="13" xr:uid="{00000000-0005-0000-0000-00000C000000}"/>
    <cellStyle name="PSSpacer" xfId="7" xr:uid="{00000000-0005-0000-0000-00000D000000}"/>
    <cellStyle name="PSSpacer 2" xfId="14" xr:uid="{00000000-0005-0000-0000-00000E000000}"/>
  </cellStyles>
  <dxfs count="1">
    <dxf>
      <font>
        <color rgb="FF9C0006"/>
      </font>
      <fill>
        <patternFill>
          <bgColor rgb="FFFFC7CE"/>
        </patternFill>
      </fill>
    </dxf>
  </dxfs>
  <tableStyles count="1" defaultTableStyle="TableStyleMedium2" defaultPivotStyle="PivotStyleLight16">
    <tableStyle name="Invisible" pivot="0" table="0" count="0" xr9:uid="{8A6758FF-D1FB-4B71-B477-29DA5F7C824C}"/>
  </tableStyles>
  <colors>
    <mruColors>
      <color rgb="FF000000"/>
      <color rgb="FFCCFFCC"/>
      <color rgb="FF03304B"/>
      <color rgb="FF22658A"/>
      <color rgb="FFE2E2E2"/>
      <color rgb="FF00FFFF"/>
      <color rgb="FF66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sharedStrings" Target="sharedStrings.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4.xml"/><Relationship Id="rId5" Type="http://schemas.openxmlformats.org/officeDocument/2006/relationships/theme" Target="theme/theme1.xml"/><Relationship Id="rId10" Type="http://schemas.openxmlformats.org/officeDocument/2006/relationships/customXml" Target="../customXml/item3.xml"/><Relationship Id="rId4" Type="http://schemas.openxmlformats.org/officeDocument/2006/relationships/worksheet" Target="worksheets/sheet4.xml"/><Relationship Id="rId9"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2077405</xdr:colOff>
      <xdr:row>5</xdr:row>
      <xdr:rowOff>11232</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15755" cy="91610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3941130</xdr:colOff>
      <xdr:row>4</xdr:row>
      <xdr:rowOff>189032</xdr:rowOff>
    </xdr:to>
    <xdr:pic>
      <xdr:nvPicPr>
        <xdr:cNvPr id="4" name="Picture 3">
          <a:extLst>
            <a:ext uri="{FF2B5EF4-FFF2-40B4-BE49-F238E27FC236}">
              <a16:creationId xmlns:a16="http://schemas.microsoft.com/office/drawing/2014/main" id="{00000000-0008-0000-01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1455105</xdr:colOff>
      <xdr:row>4</xdr:row>
      <xdr:rowOff>163632</xdr:rowOff>
    </xdr:to>
    <xdr:pic>
      <xdr:nvPicPr>
        <xdr:cNvPr id="4" name="Picture 3">
          <a:extLst>
            <a:ext uri="{FF2B5EF4-FFF2-40B4-BE49-F238E27FC236}">
              <a16:creationId xmlns:a16="http://schemas.microsoft.com/office/drawing/2014/main" id="{00000000-0008-0000-02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449336</xdr:colOff>
      <xdr:row>4</xdr:row>
      <xdr:rowOff>169982</xdr:rowOff>
    </xdr:to>
    <xdr:pic>
      <xdr:nvPicPr>
        <xdr:cNvPr id="2" name="Picture 1">
          <a:extLst>
            <a:ext uri="{FF2B5EF4-FFF2-40B4-BE49-F238E27FC236}">
              <a16:creationId xmlns:a16="http://schemas.microsoft.com/office/drawing/2014/main" id="{555A903E-4FE2-4B99-8082-5B573A9D199F}"/>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95836" cy="881182"/>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F4B25F-C76F-44E2-AFF9-F29AEF3A4B0C}">
  <sheetPr codeName="Sheet1"/>
  <dimension ref="A7:C18"/>
  <sheetViews>
    <sheetView showGridLines="0" topLeftCell="A10" zoomScaleNormal="100" zoomScalePageLayoutView="80" workbookViewId="0">
      <selection activeCell="F15" sqref="F15"/>
    </sheetView>
  </sheetViews>
  <sheetFormatPr defaultColWidth="8.5703125" defaultRowHeight="14.25" x14ac:dyDescent="0.2"/>
  <cols>
    <col min="1" max="1" width="17" style="2" customWidth="1"/>
    <col min="2" max="2" width="13.5703125" style="2" customWidth="1"/>
    <col min="3" max="3" width="72.42578125" style="2" customWidth="1"/>
    <col min="4" max="16384" width="8.5703125" style="2"/>
  </cols>
  <sheetData>
    <row r="7" spans="1:3" ht="15" x14ac:dyDescent="0.25">
      <c r="A7" s="90" t="s">
        <v>0</v>
      </c>
      <c r="B7" s="90"/>
      <c r="C7" s="90"/>
    </row>
    <row r="8" spans="1:3" ht="15" x14ac:dyDescent="0.2">
      <c r="A8" s="16" t="s">
        <v>1</v>
      </c>
      <c r="B8" s="16" t="s">
        <v>2</v>
      </c>
      <c r="C8" s="16" t="s">
        <v>3</v>
      </c>
    </row>
    <row r="9" spans="1:3" x14ac:dyDescent="0.2">
      <c r="A9" s="3">
        <v>0.1</v>
      </c>
      <c r="B9" s="59">
        <v>45268</v>
      </c>
      <c r="C9" s="17" t="s">
        <v>4</v>
      </c>
    </row>
    <row r="10" spans="1:3" ht="42.75" x14ac:dyDescent="0.2">
      <c r="A10" s="3">
        <v>0.2</v>
      </c>
      <c r="B10" s="59">
        <v>45432</v>
      </c>
      <c r="C10" s="18" t="s">
        <v>240</v>
      </c>
    </row>
    <row r="11" spans="1:3" ht="28.5" x14ac:dyDescent="0.2">
      <c r="A11" s="3">
        <v>0.3</v>
      </c>
      <c r="B11" s="59">
        <v>45566</v>
      </c>
      <c r="C11" s="60" t="s">
        <v>246</v>
      </c>
    </row>
    <row r="12" spans="1:3" ht="71.25" x14ac:dyDescent="0.2">
      <c r="A12" s="3">
        <v>0.4</v>
      </c>
      <c r="B12" s="59">
        <v>45594</v>
      </c>
      <c r="C12" s="60" t="s">
        <v>248</v>
      </c>
    </row>
    <row r="13" spans="1:3" x14ac:dyDescent="0.2">
      <c r="A13" s="3">
        <v>0.5</v>
      </c>
      <c r="B13" s="59">
        <v>45623</v>
      </c>
      <c r="C13" s="17" t="s">
        <v>250</v>
      </c>
    </row>
    <row r="14" spans="1:3" ht="28.5" x14ac:dyDescent="0.2">
      <c r="A14" s="3">
        <v>0.6</v>
      </c>
      <c r="B14" s="59">
        <v>45656</v>
      </c>
      <c r="C14" s="60" t="s">
        <v>257</v>
      </c>
    </row>
    <row r="15" spans="1:3" ht="213.75" x14ac:dyDescent="0.2">
      <c r="A15" s="88">
        <v>0.7</v>
      </c>
      <c r="B15" s="89">
        <v>46146</v>
      </c>
      <c r="C15" s="60" t="s">
        <v>262</v>
      </c>
    </row>
    <row r="16" spans="1:3" x14ac:dyDescent="0.2">
      <c r="A16" s="3"/>
      <c r="B16" s="3"/>
      <c r="C16" s="3"/>
    </row>
    <row r="17" spans="1:3" x14ac:dyDescent="0.2">
      <c r="A17" s="3"/>
      <c r="B17" s="3"/>
      <c r="C17" s="3"/>
    </row>
    <row r="18" spans="1:3" x14ac:dyDescent="0.2">
      <c r="A18" s="3"/>
      <c r="B18" s="3"/>
      <c r="C18" s="3"/>
    </row>
  </sheetData>
  <mergeCells count="1">
    <mergeCell ref="A7:C7"/>
  </mergeCells>
  <pageMargins left="0.7" right="0.7" top="0.75" bottom="0.75" header="0.3" footer="0.3"/>
  <pageSetup paperSize="5" scale="60" orientation="landscape" r:id="rId1"/>
  <headerFooter>
    <oddHeader>&amp;C&amp;F
&amp;G</oddHeader>
    <oddFooter>Page &amp;P of &amp;N</oddFooter>
  </headerFooter>
  <drawing r:id="rId2"/>
  <legacyDrawingHF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1B90E1-41F4-465A-8B48-6E29D12EFC5D}">
  <dimension ref="B5:Y32"/>
  <sheetViews>
    <sheetView zoomScaleNormal="100" workbookViewId="0">
      <selection activeCell="B16" sqref="B16"/>
    </sheetView>
  </sheetViews>
  <sheetFormatPr defaultColWidth="8.5703125" defaultRowHeight="14.25" x14ac:dyDescent="0.2"/>
  <cols>
    <col min="1" max="1" width="3.42578125" style="7" customWidth="1"/>
    <col min="2" max="2" width="59.42578125" style="7" customWidth="1"/>
    <col min="3" max="3" width="97.42578125" style="7" customWidth="1"/>
    <col min="4" max="4" width="8.5703125" style="7" customWidth="1"/>
    <col min="5" max="16384" width="8.5703125" style="7"/>
  </cols>
  <sheetData>
    <row r="5" spans="2:3" ht="23.85" customHeight="1" x14ac:dyDescent="0.2"/>
    <row r="6" spans="2:3" ht="25.5" x14ac:dyDescent="0.35">
      <c r="B6" s="6" t="s">
        <v>104</v>
      </c>
      <c r="C6" s="6"/>
    </row>
    <row r="7" spans="2:3" ht="17.100000000000001" customHeight="1" x14ac:dyDescent="0.35">
      <c r="B7" s="6"/>
    </row>
    <row r="8" spans="2:3" ht="15" x14ac:dyDescent="0.2">
      <c r="B8" s="9" t="s">
        <v>5</v>
      </c>
      <c r="C8" s="9" t="s">
        <v>6</v>
      </c>
    </row>
    <row r="9" spans="2:3" x14ac:dyDescent="0.2">
      <c r="B9" s="91" t="s">
        <v>7</v>
      </c>
      <c r="C9" s="91"/>
    </row>
    <row r="10" spans="2:3" ht="15" x14ac:dyDescent="0.25">
      <c r="B10" s="38" t="s">
        <v>8</v>
      </c>
      <c r="C10" s="15" t="s">
        <v>9</v>
      </c>
    </row>
    <row r="11" spans="2:3" ht="15" x14ac:dyDescent="0.25">
      <c r="B11" s="38" t="s">
        <v>10</v>
      </c>
      <c r="C11" s="15" t="s">
        <v>11</v>
      </c>
    </row>
    <row r="12" spans="2:3" ht="15" x14ac:dyDescent="0.25">
      <c r="B12" s="38" t="s">
        <v>12</v>
      </c>
      <c r="C12" s="15" t="s">
        <v>13</v>
      </c>
    </row>
    <row r="13" spans="2:3" ht="15" x14ac:dyDescent="0.2">
      <c r="B13" s="39" t="s">
        <v>14</v>
      </c>
      <c r="C13" s="37" t="s">
        <v>15</v>
      </c>
    </row>
    <row r="14" spans="2:3" ht="17.100000000000001" customHeight="1" x14ac:dyDescent="0.2">
      <c r="B14" s="19"/>
    </row>
    <row r="15" spans="2:3" ht="15" x14ac:dyDescent="0.2">
      <c r="B15" s="9" t="s">
        <v>16</v>
      </c>
      <c r="C15" s="35" t="s">
        <v>17</v>
      </c>
    </row>
    <row r="16" spans="2:3" ht="28.5" x14ac:dyDescent="0.2">
      <c r="B16" s="45" t="s">
        <v>249</v>
      </c>
      <c r="C16" s="46" t="s">
        <v>105</v>
      </c>
    </row>
    <row r="17" spans="2:25" x14ac:dyDescent="0.2">
      <c r="B17" s="19"/>
    </row>
    <row r="18" spans="2:25" ht="15" x14ac:dyDescent="0.2">
      <c r="B18" s="9" t="s">
        <v>18</v>
      </c>
      <c r="C18" s="9" t="s">
        <v>6</v>
      </c>
    </row>
    <row r="19" spans="2:25" ht="15" x14ac:dyDescent="0.2">
      <c r="B19" s="20" t="s">
        <v>19</v>
      </c>
      <c r="C19" s="21" t="s">
        <v>247</v>
      </c>
    </row>
    <row r="20" spans="2:25" ht="15" x14ac:dyDescent="0.2">
      <c r="B20" s="20" t="s">
        <v>20</v>
      </c>
      <c r="C20" s="36" t="s">
        <v>21</v>
      </c>
    </row>
    <row r="21" spans="2:25" ht="28.5" x14ac:dyDescent="0.2">
      <c r="B21" s="22" t="s">
        <v>22</v>
      </c>
      <c r="C21" s="23" t="s">
        <v>23</v>
      </c>
    </row>
    <row r="22" spans="2:25" ht="15" x14ac:dyDescent="0.2">
      <c r="B22" s="22" t="s">
        <v>24</v>
      </c>
      <c r="C22" s="23" t="s">
        <v>25</v>
      </c>
    </row>
    <row r="23" spans="2:25" ht="15" x14ac:dyDescent="0.2">
      <c r="B23" s="22" t="s">
        <v>26</v>
      </c>
      <c r="C23" s="23" t="s">
        <v>27</v>
      </c>
    </row>
    <row r="24" spans="2:25" ht="28.5" x14ac:dyDescent="0.2">
      <c r="B24" s="22" t="s">
        <v>28</v>
      </c>
      <c r="C24" s="23" t="s">
        <v>73</v>
      </c>
      <c r="D24" s="58"/>
      <c r="E24" s="58"/>
      <c r="F24" s="58"/>
      <c r="G24" s="58"/>
    </row>
    <row r="25" spans="2:25" ht="15" x14ac:dyDescent="0.2">
      <c r="B25" s="22" t="s">
        <v>29</v>
      </c>
      <c r="C25" s="40" t="s">
        <v>30</v>
      </c>
    </row>
    <row r="26" spans="2:25" ht="42.75" x14ac:dyDescent="0.2">
      <c r="B26" s="22" t="s">
        <v>31</v>
      </c>
      <c r="C26" s="23" t="s">
        <v>32</v>
      </c>
      <c r="D26" s="58"/>
      <c r="E26" s="58"/>
      <c r="F26" s="58"/>
      <c r="G26" s="58"/>
      <c r="H26" s="58"/>
      <c r="I26" s="58"/>
      <c r="J26" s="58"/>
      <c r="K26" s="58"/>
      <c r="L26" s="58"/>
      <c r="M26" s="58"/>
      <c r="N26" s="58"/>
      <c r="O26" s="58"/>
      <c r="P26" s="58"/>
      <c r="Q26" s="58"/>
      <c r="R26" s="58"/>
      <c r="S26" s="58"/>
      <c r="T26" s="58"/>
      <c r="U26" s="58"/>
      <c r="V26" s="58"/>
      <c r="W26" s="58"/>
      <c r="X26" s="58"/>
      <c r="Y26" s="58"/>
    </row>
    <row r="27" spans="2:25" ht="15" x14ac:dyDescent="0.2">
      <c r="B27" s="8"/>
      <c r="C27" s="8"/>
    </row>
    <row r="28" spans="2:25" ht="15" x14ac:dyDescent="0.2">
      <c r="B28" s="31" t="s">
        <v>33</v>
      </c>
      <c r="C28" s="31" t="s">
        <v>6</v>
      </c>
    </row>
    <row r="29" spans="2:25" ht="15" x14ac:dyDescent="0.2">
      <c r="B29" s="34"/>
      <c r="C29" s="34"/>
    </row>
    <row r="30" spans="2:25" ht="15" x14ac:dyDescent="0.2">
      <c r="B30" s="32" t="s">
        <v>34</v>
      </c>
      <c r="C30" s="55" t="s">
        <v>35</v>
      </c>
    </row>
    <row r="31" spans="2:25" ht="15" x14ac:dyDescent="0.2">
      <c r="B31" s="56"/>
      <c r="C31" s="55"/>
    </row>
    <row r="32" spans="2:25" ht="15" x14ac:dyDescent="0.2">
      <c r="B32" s="32" t="s">
        <v>36</v>
      </c>
      <c r="C32" s="33" t="s">
        <v>106</v>
      </c>
    </row>
  </sheetData>
  <mergeCells count="1">
    <mergeCell ref="B9:C9"/>
  </mergeCells>
  <conditionalFormatting sqref="B25">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0" xr:uid="{EFA545B3-8091-4255-959D-8795D58966D0}"/>
  </dataValidation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FDD98C-71CE-4041-9406-EB2805CBEEBB}">
  <dimension ref="B1:E27"/>
  <sheetViews>
    <sheetView topLeftCell="A9" zoomScaleNormal="100" workbookViewId="0">
      <selection activeCell="B16" sqref="B16"/>
    </sheetView>
  </sheetViews>
  <sheetFormatPr defaultColWidth="8.5703125" defaultRowHeight="15" x14ac:dyDescent="0.25"/>
  <cols>
    <col min="1" max="1" width="3.42578125" style="4" customWidth="1"/>
    <col min="2" max="2" width="36" style="4" bestFit="1" customWidth="1"/>
    <col min="3" max="3" width="91.5703125" style="4" customWidth="1"/>
    <col min="4" max="16384" width="8.5703125" style="4"/>
  </cols>
  <sheetData>
    <row r="1" spans="2:3" x14ac:dyDescent="0.25">
      <c r="C1" s="7"/>
    </row>
    <row r="2" spans="2:3" x14ac:dyDescent="0.25">
      <c r="C2" s="7"/>
    </row>
    <row r="3" spans="2:3" x14ac:dyDescent="0.25">
      <c r="C3" s="7"/>
    </row>
    <row r="7" spans="2:3" ht="23.25" x14ac:dyDescent="0.35">
      <c r="B7" s="24" t="s">
        <v>103</v>
      </c>
      <c r="C7" s="24"/>
    </row>
    <row r="8" spans="2:3" x14ac:dyDescent="0.25">
      <c r="B8" s="11"/>
      <c r="C8" s="11"/>
    </row>
    <row r="9" spans="2:3" ht="33" customHeight="1" x14ac:dyDescent="0.25">
      <c r="B9" s="92" t="s">
        <v>37</v>
      </c>
      <c r="C9" s="92"/>
    </row>
    <row r="10" spans="2:3" x14ac:dyDescent="0.25">
      <c r="B10" s="10"/>
      <c r="C10" s="10"/>
    </row>
    <row r="11" spans="2:3" x14ac:dyDescent="0.25">
      <c r="B11" s="25" t="s">
        <v>38</v>
      </c>
      <c r="C11" s="26" t="s">
        <v>6</v>
      </c>
    </row>
    <row r="12" spans="2:3" x14ac:dyDescent="0.25">
      <c r="B12" s="27" t="s">
        <v>39</v>
      </c>
      <c r="C12" s="28" t="s">
        <v>40</v>
      </c>
    </row>
    <row r="13" spans="2:3" ht="28.5" x14ac:dyDescent="0.25">
      <c r="B13" s="27" t="s">
        <v>41</v>
      </c>
      <c r="C13" s="28" t="s">
        <v>42</v>
      </c>
    </row>
    <row r="14" spans="2:3" ht="99.75" x14ac:dyDescent="0.25">
      <c r="B14" s="27" t="s">
        <v>43</v>
      </c>
      <c r="C14" s="28" t="s">
        <v>44</v>
      </c>
    </row>
    <row r="15" spans="2:3" ht="71.25" x14ac:dyDescent="0.25">
      <c r="B15" s="27" t="s">
        <v>45</v>
      </c>
      <c r="C15" s="28" t="s">
        <v>46</v>
      </c>
    </row>
    <row r="16" spans="2:3" ht="85.5" x14ac:dyDescent="0.25">
      <c r="B16" s="27" t="s">
        <v>47</v>
      </c>
      <c r="C16" s="28" t="s">
        <v>48</v>
      </c>
    </row>
    <row r="17" spans="2:5" x14ac:dyDescent="0.25">
      <c r="B17" s="27" t="s">
        <v>49</v>
      </c>
      <c r="C17" s="29" t="s">
        <v>50</v>
      </c>
    </row>
    <row r="18" spans="2:5" ht="28.5" x14ac:dyDescent="0.25">
      <c r="B18" s="27" t="s">
        <v>51</v>
      </c>
      <c r="C18" s="28" t="s">
        <v>52</v>
      </c>
    </row>
    <row r="19" spans="2:5" ht="42.75" x14ac:dyDescent="0.25">
      <c r="B19" s="27" t="s">
        <v>53</v>
      </c>
      <c r="C19" s="28" t="s">
        <v>54</v>
      </c>
    </row>
    <row r="20" spans="2:5" x14ac:dyDescent="0.25">
      <c r="B20" s="7"/>
      <c r="C20" s="7"/>
    </row>
    <row r="21" spans="2:5" x14ac:dyDescent="0.25">
      <c r="B21" s="7"/>
      <c r="C21" s="7"/>
      <c r="D21" s="14"/>
      <c r="E21" s="14"/>
    </row>
    <row r="22" spans="2:5" x14ac:dyDescent="0.25">
      <c r="B22" s="13" t="s">
        <v>55</v>
      </c>
      <c r="C22" s="13" t="s">
        <v>6</v>
      </c>
    </row>
    <row r="23" spans="2:5" x14ac:dyDescent="0.25">
      <c r="B23" s="93" t="s">
        <v>56</v>
      </c>
      <c r="C23" s="93"/>
    </row>
    <row r="24" spans="2:5" x14ac:dyDescent="0.25">
      <c r="B24" s="30" t="s">
        <v>39</v>
      </c>
      <c r="C24" s="15" t="s">
        <v>57</v>
      </c>
    </row>
    <row r="25" spans="2:5" x14ac:dyDescent="0.25">
      <c r="B25" s="30" t="s">
        <v>43</v>
      </c>
      <c r="C25" s="15" t="s">
        <v>58</v>
      </c>
    </row>
    <row r="26" spans="2:5" x14ac:dyDescent="0.25">
      <c r="B26" s="30" t="s">
        <v>45</v>
      </c>
      <c r="C26" s="15" t="s">
        <v>59</v>
      </c>
    </row>
    <row r="27" spans="2:5" x14ac:dyDescent="0.25">
      <c r="B27" s="30" t="s">
        <v>60</v>
      </c>
      <c r="C27" s="15" t="s">
        <v>61</v>
      </c>
    </row>
  </sheetData>
  <mergeCells count="2">
    <mergeCell ref="B9:C9"/>
    <mergeCell ref="B23:C23"/>
  </mergeCell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1B22A6-6911-4B66-9346-50F92106AC84}">
  <dimension ref="A2:L163"/>
  <sheetViews>
    <sheetView showGridLines="0" tabSelected="1" zoomScale="80" zoomScaleNormal="80" workbookViewId="0">
      <selection activeCell="A11" sqref="A11"/>
    </sheetView>
  </sheetViews>
  <sheetFormatPr defaultColWidth="8.5703125" defaultRowHeight="14.25" x14ac:dyDescent="0.2"/>
  <cols>
    <col min="1" max="1" width="31.5703125" style="1" bestFit="1" customWidth="1"/>
    <col min="2" max="2" width="22" style="1" customWidth="1"/>
    <col min="3" max="3" width="14.85546875" style="1" customWidth="1"/>
    <col min="4" max="4" width="12.5703125" style="1" customWidth="1"/>
    <col min="5" max="5" width="16.140625" style="1" customWidth="1"/>
    <col min="6" max="6" width="40.5703125" style="1" customWidth="1"/>
    <col min="7" max="7" width="35.5703125" style="1" customWidth="1"/>
    <col min="8" max="8" width="48.42578125" style="1" customWidth="1"/>
    <col min="9" max="12" width="8.5703125" style="1" customWidth="1"/>
    <col min="13" max="16384" width="8.5703125" style="1"/>
  </cols>
  <sheetData>
    <row r="2" spans="1:12" x14ac:dyDescent="0.2">
      <c r="A2" s="57"/>
    </row>
    <row r="8" spans="1:12" ht="14.45" customHeight="1" x14ac:dyDescent="0.2">
      <c r="A8" s="92" t="s">
        <v>62</v>
      </c>
      <c r="B8" s="92"/>
      <c r="C8" s="92"/>
      <c r="D8" s="92"/>
      <c r="E8" s="92"/>
      <c r="F8" s="92"/>
      <c r="G8" s="92"/>
      <c r="H8" s="92"/>
      <c r="I8" s="92"/>
      <c r="J8" s="92"/>
      <c r="K8" s="92"/>
      <c r="L8" s="92"/>
    </row>
    <row r="9" spans="1:12" ht="15" thickBot="1" x14ac:dyDescent="0.25"/>
    <row r="10" spans="1:12" ht="15" x14ac:dyDescent="0.2">
      <c r="A10" s="94" t="s">
        <v>196</v>
      </c>
      <c r="B10" s="95"/>
      <c r="C10" s="95"/>
      <c r="D10" s="95"/>
      <c r="E10" s="95"/>
      <c r="F10" s="95"/>
      <c r="G10" s="96"/>
      <c r="H10" s="41"/>
      <c r="I10" s="97" t="s">
        <v>55</v>
      </c>
      <c r="J10" s="98"/>
      <c r="K10" s="98"/>
      <c r="L10" s="99"/>
    </row>
    <row r="11" spans="1:12" ht="69.599999999999994" customHeight="1" x14ac:dyDescent="0.2">
      <c r="A11" s="5" t="s">
        <v>63</v>
      </c>
      <c r="B11" s="5" t="s">
        <v>64</v>
      </c>
      <c r="C11" s="5" t="s">
        <v>65</v>
      </c>
      <c r="D11" s="5" t="s">
        <v>66</v>
      </c>
      <c r="E11" s="5" t="s">
        <v>67</v>
      </c>
      <c r="F11" s="5" t="s">
        <v>6</v>
      </c>
      <c r="G11" s="5" t="s">
        <v>68</v>
      </c>
      <c r="H11" s="5" t="s">
        <v>69</v>
      </c>
      <c r="I11" s="12" t="s">
        <v>63</v>
      </c>
      <c r="J11" s="12" t="s">
        <v>70</v>
      </c>
      <c r="K11" s="12" t="s">
        <v>71</v>
      </c>
      <c r="L11" s="12" t="s">
        <v>72</v>
      </c>
    </row>
    <row r="12" spans="1:12" ht="28.5" x14ac:dyDescent="0.2">
      <c r="A12" s="47" t="s">
        <v>74</v>
      </c>
      <c r="B12" s="49" t="s">
        <v>75</v>
      </c>
      <c r="C12" s="49" t="s">
        <v>76</v>
      </c>
      <c r="D12" s="50">
        <v>1</v>
      </c>
      <c r="E12" s="50" t="s">
        <v>77</v>
      </c>
      <c r="F12" s="49" t="s">
        <v>78</v>
      </c>
      <c r="G12" s="52">
        <v>1</v>
      </c>
      <c r="H12" s="42"/>
      <c r="I12" s="44"/>
      <c r="J12" s="42"/>
      <c r="K12" s="42"/>
      <c r="L12" s="43"/>
    </row>
    <row r="13" spans="1:12" ht="85.5" x14ac:dyDescent="0.2">
      <c r="A13" s="44" t="s">
        <v>79</v>
      </c>
      <c r="B13" s="49" t="s">
        <v>75</v>
      </c>
      <c r="C13" s="49" t="s">
        <v>76</v>
      </c>
      <c r="D13" s="51">
        <v>15</v>
      </c>
      <c r="E13" s="51" t="s">
        <v>77</v>
      </c>
      <c r="F13" s="48" t="s">
        <v>89</v>
      </c>
      <c r="G13" s="51" t="s">
        <v>94</v>
      </c>
      <c r="H13" s="42"/>
      <c r="I13" s="44"/>
      <c r="J13" s="42"/>
      <c r="K13" s="42"/>
      <c r="L13" s="43"/>
    </row>
    <row r="14" spans="1:12" ht="28.5" x14ac:dyDescent="0.2">
      <c r="A14" s="44" t="s">
        <v>80</v>
      </c>
      <c r="B14" s="49" t="s">
        <v>75</v>
      </c>
      <c r="C14" s="48" t="s">
        <v>76</v>
      </c>
      <c r="D14" s="51">
        <v>5</v>
      </c>
      <c r="E14" s="51" t="s">
        <v>77</v>
      </c>
      <c r="F14" s="48" t="s">
        <v>90</v>
      </c>
      <c r="G14" s="51" t="s">
        <v>95</v>
      </c>
      <c r="H14" s="42"/>
      <c r="I14" s="33"/>
      <c r="J14" s="42"/>
      <c r="K14" s="42"/>
      <c r="L14" s="43"/>
    </row>
    <row r="15" spans="1:12" ht="42.75" x14ac:dyDescent="0.2">
      <c r="A15" s="44" t="s">
        <v>241</v>
      </c>
      <c r="B15" s="49" t="s">
        <v>75</v>
      </c>
      <c r="C15" s="48" t="s">
        <v>76</v>
      </c>
      <c r="D15" s="51">
        <v>15</v>
      </c>
      <c r="E15" s="51" t="s">
        <v>77</v>
      </c>
      <c r="F15" s="48" t="s">
        <v>243</v>
      </c>
      <c r="G15" s="51" t="s">
        <v>242</v>
      </c>
      <c r="H15" s="42"/>
      <c r="I15" s="33"/>
      <c r="J15" s="42"/>
      <c r="K15" s="42"/>
      <c r="L15" s="43"/>
    </row>
    <row r="16" spans="1:12" ht="156.75" x14ac:dyDescent="0.2">
      <c r="A16" s="44" t="s">
        <v>81</v>
      </c>
      <c r="B16" s="49" t="s">
        <v>75</v>
      </c>
      <c r="C16" s="48" t="s">
        <v>76</v>
      </c>
      <c r="D16" s="42">
        <v>1</v>
      </c>
      <c r="E16" s="51" t="s">
        <v>77</v>
      </c>
      <c r="F16" s="48" t="s">
        <v>91</v>
      </c>
      <c r="G16" s="61" t="s">
        <v>107</v>
      </c>
      <c r="H16" s="42"/>
      <c r="I16" s="42"/>
      <c r="J16" s="42"/>
      <c r="K16" s="42"/>
      <c r="L16" s="43"/>
    </row>
    <row r="17" spans="1:12" ht="114" x14ac:dyDescent="0.2">
      <c r="A17" s="44" t="s">
        <v>82</v>
      </c>
      <c r="B17" s="49" t="s">
        <v>75</v>
      </c>
      <c r="C17" s="48" t="s">
        <v>76</v>
      </c>
      <c r="D17" s="51">
        <v>10</v>
      </c>
      <c r="E17" s="51" t="s">
        <v>77</v>
      </c>
      <c r="F17" s="44" t="s">
        <v>92</v>
      </c>
      <c r="G17" s="51" t="s">
        <v>96</v>
      </c>
      <c r="H17" s="42"/>
      <c r="I17" s="62"/>
      <c r="J17" s="62"/>
      <c r="K17" s="62"/>
      <c r="L17" s="42"/>
    </row>
    <row r="18" spans="1:12" ht="28.5" x14ac:dyDescent="0.2">
      <c r="A18" s="44" t="s">
        <v>83</v>
      </c>
      <c r="B18" s="49" t="s">
        <v>75</v>
      </c>
      <c r="C18" s="48" t="s">
        <v>76</v>
      </c>
      <c r="D18" s="63">
        <v>5</v>
      </c>
      <c r="E18" s="51" t="s">
        <v>77</v>
      </c>
      <c r="F18" s="48" t="s">
        <v>101</v>
      </c>
      <c r="G18" s="51" t="s">
        <v>99</v>
      </c>
      <c r="H18" s="42"/>
      <c r="I18" s="62"/>
      <c r="J18" s="62"/>
      <c r="K18" s="62"/>
      <c r="L18" s="42"/>
    </row>
    <row r="19" spans="1:12" ht="85.5" x14ac:dyDescent="0.2">
      <c r="A19" s="44" t="s">
        <v>84</v>
      </c>
      <c r="B19" s="49" t="s">
        <v>75</v>
      </c>
      <c r="C19" s="64" t="s">
        <v>76</v>
      </c>
      <c r="D19" s="63">
        <v>4</v>
      </c>
      <c r="E19" s="51" t="s">
        <v>77</v>
      </c>
      <c r="F19" s="48" t="s">
        <v>102</v>
      </c>
      <c r="G19" s="51" t="s">
        <v>108</v>
      </c>
      <c r="H19" s="42"/>
      <c r="I19" s="62"/>
      <c r="J19" s="62"/>
      <c r="K19" s="62"/>
      <c r="L19" s="42"/>
    </row>
    <row r="20" spans="1:12" ht="114" x14ac:dyDescent="0.2">
      <c r="A20" s="44" t="s">
        <v>85</v>
      </c>
      <c r="B20" s="49" t="s">
        <v>75</v>
      </c>
      <c r="C20" s="64" t="s">
        <v>86</v>
      </c>
      <c r="D20" s="42">
        <v>23</v>
      </c>
      <c r="E20" s="51" t="s">
        <v>77</v>
      </c>
      <c r="F20" s="48" t="s">
        <v>93</v>
      </c>
      <c r="G20" s="51" t="s">
        <v>97</v>
      </c>
      <c r="H20" s="42"/>
      <c r="I20" s="62"/>
      <c r="J20" s="62"/>
      <c r="K20" s="62"/>
      <c r="L20" s="42"/>
    </row>
    <row r="21" spans="1:12" ht="28.5" x14ac:dyDescent="0.2">
      <c r="A21" s="44" t="s">
        <v>87</v>
      </c>
      <c r="B21" s="49" t="s">
        <v>75</v>
      </c>
      <c r="C21" s="64" t="s">
        <v>88</v>
      </c>
      <c r="D21" s="42">
        <v>6</v>
      </c>
      <c r="E21" s="51" t="s">
        <v>77</v>
      </c>
      <c r="F21" s="48" t="s">
        <v>100</v>
      </c>
      <c r="G21" s="54" t="s">
        <v>98</v>
      </c>
      <c r="H21" s="42"/>
      <c r="I21" s="62"/>
      <c r="J21" s="62"/>
      <c r="K21" s="62"/>
      <c r="L21" s="42"/>
    </row>
    <row r="22" spans="1:12" ht="42.75" x14ac:dyDescent="0.2">
      <c r="A22" s="65" t="s">
        <v>226</v>
      </c>
      <c r="B22" s="49" t="s">
        <v>75</v>
      </c>
      <c r="C22" s="66" t="s">
        <v>76</v>
      </c>
      <c r="D22" s="66">
        <v>30</v>
      </c>
      <c r="E22" s="66" t="s">
        <v>227</v>
      </c>
      <c r="F22" s="67" t="s">
        <v>228</v>
      </c>
      <c r="G22" s="66" t="s">
        <v>229</v>
      </c>
      <c r="H22" s="68" t="s">
        <v>230</v>
      </c>
      <c r="I22" s="62"/>
      <c r="J22" s="62"/>
      <c r="K22" s="62"/>
      <c r="L22" s="42"/>
    </row>
    <row r="23" spans="1:12" ht="42.75" x14ac:dyDescent="0.2">
      <c r="A23" s="69" t="s">
        <v>231</v>
      </c>
      <c r="B23" s="49" t="s">
        <v>75</v>
      </c>
      <c r="C23" s="70" t="s">
        <v>76</v>
      </c>
      <c r="D23" s="70">
        <v>30</v>
      </c>
      <c r="E23" s="70" t="s">
        <v>227</v>
      </c>
      <c r="F23" s="67" t="s">
        <v>228</v>
      </c>
      <c r="G23" s="70" t="s">
        <v>229</v>
      </c>
      <c r="H23" s="67" t="s">
        <v>230</v>
      </c>
      <c r="I23" s="62"/>
      <c r="J23" s="62"/>
      <c r="K23" s="62"/>
      <c r="L23" s="42"/>
    </row>
    <row r="24" spans="1:12" ht="42.75" x14ac:dyDescent="0.2">
      <c r="A24" s="69" t="s">
        <v>232</v>
      </c>
      <c r="B24" s="49" t="s">
        <v>75</v>
      </c>
      <c r="C24" s="70" t="s">
        <v>76</v>
      </c>
      <c r="D24" s="70">
        <v>30</v>
      </c>
      <c r="E24" s="70" t="s">
        <v>227</v>
      </c>
      <c r="F24" s="67" t="s">
        <v>228</v>
      </c>
      <c r="G24" s="70" t="s">
        <v>229</v>
      </c>
      <c r="H24" s="67" t="s">
        <v>230</v>
      </c>
      <c r="I24" s="62"/>
      <c r="J24" s="62"/>
      <c r="K24" s="62"/>
      <c r="L24" s="42"/>
    </row>
    <row r="25" spans="1:12" ht="42.75" x14ac:dyDescent="0.2">
      <c r="A25" s="69" t="s">
        <v>233</v>
      </c>
      <c r="B25" s="49" t="s">
        <v>75</v>
      </c>
      <c r="C25" s="70" t="s">
        <v>76</v>
      </c>
      <c r="D25" s="70">
        <v>30</v>
      </c>
      <c r="E25" s="70" t="s">
        <v>227</v>
      </c>
      <c r="F25" s="67" t="s">
        <v>228</v>
      </c>
      <c r="G25" s="70" t="s">
        <v>229</v>
      </c>
      <c r="H25" s="67" t="s">
        <v>230</v>
      </c>
      <c r="I25" s="62"/>
      <c r="J25" s="62"/>
      <c r="K25" s="62"/>
      <c r="L25" s="42"/>
    </row>
    <row r="26" spans="1:12" ht="42.75" x14ac:dyDescent="0.2">
      <c r="A26" s="69" t="s">
        <v>234</v>
      </c>
      <c r="B26" s="49" t="s">
        <v>75</v>
      </c>
      <c r="C26" s="70" t="s">
        <v>76</v>
      </c>
      <c r="D26" s="70">
        <v>30</v>
      </c>
      <c r="E26" s="70" t="s">
        <v>227</v>
      </c>
      <c r="F26" s="67" t="s">
        <v>228</v>
      </c>
      <c r="G26" s="70" t="s">
        <v>229</v>
      </c>
      <c r="H26" s="67" t="s">
        <v>230</v>
      </c>
      <c r="I26" s="62"/>
      <c r="J26" s="62"/>
      <c r="K26" s="62"/>
      <c r="L26" s="42"/>
    </row>
    <row r="27" spans="1:12" ht="28.5" x14ac:dyDescent="0.2">
      <c r="A27" s="44" t="s">
        <v>74</v>
      </c>
      <c r="B27" s="48" t="s">
        <v>115</v>
      </c>
      <c r="C27" s="48" t="s">
        <v>76</v>
      </c>
      <c r="D27" s="51">
        <v>1</v>
      </c>
      <c r="E27" s="51" t="s">
        <v>77</v>
      </c>
      <c r="F27" s="48" t="s">
        <v>116</v>
      </c>
      <c r="G27" s="71">
        <v>2</v>
      </c>
      <c r="H27" s="48"/>
      <c r="I27" s="62"/>
      <c r="J27" s="62"/>
      <c r="K27" s="62"/>
      <c r="L27" s="42"/>
    </row>
    <row r="28" spans="1:12" ht="28.5" x14ac:dyDescent="0.2">
      <c r="A28" s="44" t="s">
        <v>80</v>
      </c>
      <c r="B28" s="48" t="s">
        <v>115</v>
      </c>
      <c r="C28" s="48" t="s">
        <v>76</v>
      </c>
      <c r="D28" s="51">
        <v>5</v>
      </c>
      <c r="E28" s="51" t="s">
        <v>77</v>
      </c>
      <c r="F28" s="48" t="s">
        <v>90</v>
      </c>
      <c r="G28" s="51" t="s">
        <v>95</v>
      </c>
      <c r="H28" s="42"/>
      <c r="I28" s="33"/>
      <c r="J28" s="42"/>
      <c r="K28" s="42"/>
      <c r="L28" s="43"/>
    </row>
    <row r="29" spans="1:12" ht="42.75" x14ac:dyDescent="0.2">
      <c r="A29" s="44" t="s">
        <v>241</v>
      </c>
      <c r="B29" s="48" t="s">
        <v>115</v>
      </c>
      <c r="C29" s="48" t="s">
        <v>76</v>
      </c>
      <c r="D29" s="51">
        <v>15</v>
      </c>
      <c r="E29" s="51" t="s">
        <v>77</v>
      </c>
      <c r="F29" s="48" t="s">
        <v>243</v>
      </c>
      <c r="G29" s="51" t="s">
        <v>242</v>
      </c>
      <c r="H29" s="42"/>
      <c r="I29" s="33"/>
      <c r="J29" s="42"/>
      <c r="K29" s="42"/>
      <c r="L29" s="43"/>
    </row>
    <row r="30" spans="1:12" ht="85.5" x14ac:dyDescent="0.2">
      <c r="A30" s="44" t="s">
        <v>79</v>
      </c>
      <c r="B30" s="48" t="s">
        <v>115</v>
      </c>
      <c r="C30" s="48" t="s">
        <v>76</v>
      </c>
      <c r="D30" s="51">
        <v>15</v>
      </c>
      <c r="E30" s="51" t="s">
        <v>77</v>
      </c>
      <c r="F30" s="48" t="s">
        <v>244</v>
      </c>
      <c r="G30" s="51" t="s">
        <v>245</v>
      </c>
      <c r="H30" s="42"/>
      <c r="I30" s="33"/>
      <c r="J30" s="42"/>
      <c r="K30" s="42"/>
      <c r="L30" s="43"/>
    </row>
    <row r="31" spans="1:12" ht="71.25" x14ac:dyDescent="0.2">
      <c r="A31" s="44" t="s">
        <v>109</v>
      </c>
      <c r="B31" s="48" t="s">
        <v>115</v>
      </c>
      <c r="C31" s="44" t="s">
        <v>88</v>
      </c>
      <c r="D31" s="42">
        <v>6</v>
      </c>
      <c r="E31" s="51" t="s">
        <v>77</v>
      </c>
      <c r="F31" s="48" t="s">
        <v>117</v>
      </c>
      <c r="G31" s="54" t="s">
        <v>121</v>
      </c>
      <c r="H31" s="48"/>
      <c r="I31" s="62"/>
      <c r="J31" s="62"/>
      <c r="K31" s="62"/>
      <c r="L31" s="42"/>
    </row>
    <row r="32" spans="1:12" ht="71.25" x14ac:dyDescent="0.2">
      <c r="A32" s="44" t="s">
        <v>110</v>
      </c>
      <c r="B32" s="48" t="s">
        <v>115</v>
      </c>
      <c r="C32" s="44" t="s">
        <v>76</v>
      </c>
      <c r="D32" s="42">
        <v>15</v>
      </c>
      <c r="E32" s="51" t="s">
        <v>77</v>
      </c>
      <c r="F32" s="48" t="s">
        <v>118</v>
      </c>
      <c r="G32" s="51" t="s">
        <v>122</v>
      </c>
      <c r="H32" s="42"/>
      <c r="I32" s="62"/>
      <c r="J32" s="62"/>
      <c r="K32" s="62"/>
      <c r="L32" s="42"/>
    </row>
    <row r="33" spans="1:12" ht="71.25" x14ac:dyDescent="0.2">
      <c r="A33" s="44" t="s">
        <v>82</v>
      </c>
      <c r="B33" s="48" t="s">
        <v>115</v>
      </c>
      <c r="C33" s="44" t="s">
        <v>2</v>
      </c>
      <c r="D33" s="42">
        <v>10</v>
      </c>
      <c r="E33" s="51" t="s">
        <v>77</v>
      </c>
      <c r="F33" s="48" t="s">
        <v>119</v>
      </c>
      <c r="G33" s="51" t="s">
        <v>96</v>
      </c>
      <c r="H33" s="65"/>
      <c r="I33" s="65"/>
      <c r="J33" s="65"/>
      <c r="K33" s="65"/>
      <c r="L33" s="65"/>
    </row>
    <row r="34" spans="1:12" ht="114" x14ac:dyDescent="0.2">
      <c r="A34" s="44" t="s">
        <v>111</v>
      </c>
      <c r="B34" s="48" t="s">
        <v>115</v>
      </c>
      <c r="C34" s="72" t="s">
        <v>86</v>
      </c>
      <c r="D34" s="42">
        <v>23</v>
      </c>
      <c r="E34" s="51" t="s">
        <v>77</v>
      </c>
      <c r="F34" s="48" t="s">
        <v>223</v>
      </c>
      <c r="G34" s="51" t="s">
        <v>97</v>
      </c>
      <c r="H34" s="42"/>
      <c r="I34" s="62"/>
      <c r="J34" s="62"/>
      <c r="K34" s="62"/>
      <c r="L34" s="42"/>
    </row>
    <row r="35" spans="1:12" ht="57" x14ac:dyDescent="0.2">
      <c r="A35" s="44" t="s">
        <v>112</v>
      </c>
      <c r="B35" s="48" t="s">
        <v>115</v>
      </c>
      <c r="C35" s="44" t="s">
        <v>76</v>
      </c>
      <c r="D35" s="42">
        <v>1</v>
      </c>
      <c r="E35" s="51" t="s">
        <v>77</v>
      </c>
      <c r="F35" s="85" t="s">
        <v>263</v>
      </c>
      <c r="G35" s="86" t="s">
        <v>259</v>
      </c>
      <c r="H35" s="73"/>
      <c r="I35" s="62"/>
      <c r="J35" s="62"/>
      <c r="K35" s="62"/>
      <c r="L35" s="42"/>
    </row>
    <row r="36" spans="1:12" ht="42.75" x14ac:dyDescent="0.2">
      <c r="A36" s="44" t="s">
        <v>113</v>
      </c>
      <c r="B36" s="48" t="s">
        <v>115</v>
      </c>
      <c r="C36" s="42" t="s">
        <v>76</v>
      </c>
      <c r="D36" s="42">
        <v>1</v>
      </c>
      <c r="E36" s="51" t="s">
        <v>77</v>
      </c>
      <c r="F36" s="48" t="s">
        <v>279</v>
      </c>
      <c r="G36" s="53" t="s">
        <v>123</v>
      </c>
      <c r="H36" s="48"/>
      <c r="I36" s="62"/>
      <c r="J36" s="62"/>
      <c r="K36" s="62"/>
      <c r="L36" s="42"/>
    </row>
    <row r="37" spans="1:12" ht="57" x14ac:dyDescent="0.2">
      <c r="A37" s="44" t="s">
        <v>114</v>
      </c>
      <c r="B37" s="48" t="s">
        <v>115</v>
      </c>
      <c r="C37" s="44" t="s">
        <v>76</v>
      </c>
      <c r="D37" s="42">
        <v>3</v>
      </c>
      <c r="E37" s="51" t="s">
        <v>77</v>
      </c>
      <c r="F37" s="48" t="s">
        <v>120</v>
      </c>
      <c r="G37" s="54" t="s">
        <v>124</v>
      </c>
      <c r="H37" s="48"/>
      <c r="I37" s="62"/>
      <c r="J37" s="62"/>
      <c r="K37" s="62"/>
      <c r="L37" s="42"/>
    </row>
    <row r="38" spans="1:12" ht="57" x14ac:dyDescent="0.2">
      <c r="A38" s="44" t="s">
        <v>144</v>
      </c>
      <c r="B38" s="48" t="s">
        <v>115</v>
      </c>
      <c r="C38" s="65" t="s">
        <v>76</v>
      </c>
      <c r="D38" s="65">
        <v>12</v>
      </c>
      <c r="E38" s="65" t="s">
        <v>127</v>
      </c>
      <c r="F38" s="65" t="s">
        <v>146</v>
      </c>
      <c r="G38" s="65" t="s">
        <v>149</v>
      </c>
      <c r="H38" s="48" t="s">
        <v>150</v>
      </c>
      <c r="I38" s="62"/>
      <c r="J38" s="62"/>
      <c r="K38" s="62"/>
      <c r="L38" s="42"/>
    </row>
    <row r="39" spans="1:12" ht="57" x14ac:dyDescent="0.2">
      <c r="A39" s="44" t="s">
        <v>145</v>
      </c>
      <c r="B39" s="48" t="s">
        <v>115</v>
      </c>
      <c r="C39" s="51" t="s">
        <v>76</v>
      </c>
      <c r="D39" s="51">
        <v>10</v>
      </c>
      <c r="E39" s="51" t="s">
        <v>127</v>
      </c>
      <c r="F39" s="65" t="s">
        <v>147</v>
      </c>
      <c r="G39" s="54" t="s">
        <v>148</v>
      </c>
      <c r="H39" s="48" t="s">
        <v>151</v>
      </c>
      <c r="I39" s="62"/>
      <c r="J39" s="62"/>
      <c r="K39" s="62"/>
      <c r="L39" s="42"/>
    </row>
    <row r="40" spans="1:12" ht="42.75" x14ac:dyDescent="0.2">
      <c r="A40" s="65" t="s">
        <v>226</v>
      </c>
      <c r="B40" s="48" t="s">
        <v>115</v>
      </c>
      <c r="C40" s="66" t="s">
        <v>76</v>
      </c>
      <c r="D40" s="66">
        <v>30</v>
      </c>
      <c r="E40" s="66" t="s">
        <v>227</v>
      </c>
      <c r="F40" s="67" t="s">
        <v>228</v>
      </c>
      <c r="G40" s="66" t="s">
        <v>229</v>
      </c>
      <c r="H40" s="68" t="s">
        <v>230</v>
      </c>
      <c r="I40" s="62"/>
      <c r="J40" s="62"/>
      <c r="K40" s="62"/>
      <c r="L40" s="42"/>
    </row>
    <row r="41" spans="1:12" ht="42.75" x14ac:dyDescent="0.2">
      <c r="A41" s="69" t="s">
        <v>231</v>
      </c>
      <c r="B41" s="48" t="s">
        <v>115</v>
      </c>
      <c r="C41" s="70" t="s">
        <v>76</v>
      </c>
      <c r="D41" s="70">
        <v>30</v>
      </c>
      <c r="E41" s="70" t="s">
        <v>227</v>
      </c>
      <c r="F41" s="67" t="s">
        <v>228</v>
      </c>
      <c r="G41" s="70" t="s">
        <v>229</v>
      </c>
      <c r="H41" s="67" t="s">
        <v>230</v>
      </c>
      <c r="I41" s="62"/>
      <c r="J41" s="62"/>
      <c r="K41" s="62"/>
      <c r="L41" s="42"/>
    </row>
    <row r="42" spans="1:12" ht="42.75" x14ac:dyDescent="0.2">
      <c r="A42" s="69" t="s">
        <v>232</v>
      </c>
      <c r="B42" s="48" t="s">
        <v>115</v>
      </c>
      <c r="C42" s="70" t="s">
        <v>76</v>
      </c>
      <c r="D42" s="70">
        <v>30</v>
      </c>
      <c r="E42" s="70" t="s">
        <v>227</v>
      </c>
      <c r="F42" s="67" t="s">
        <v>228</v>
      </c>
      <c r="G42" s="70" t="s">
        <v>229</v>
      </c>
      <c r="H42" s="67" t="s">
        <v>230</v>
      </c>
      <c r="I42" s="62"/>
      <c r="J42" s="62"/>
      <c r="K42" s="62"/>
      <c r="L42" s="42"/>
    </row>
    <row r="43" spans="1:12" ht="42.75" x14ac:dyDescent="0.2">
      <c r="A43" s="69" t="s">
        <v>233</v>
      </c>
      <c r="B43" s="48" t="s">
        <v>115</v>
      </c>
      <c r="C43" s="70" t="s">
        <v>76</v>
      </c>
      <c r="D43" s="70">
        <v>30</v>
      </c>
      <c r="E43" s="70" t="s">
        <v>227</v>
      </c>
      <c r="F43" s="67" t="s">
        <v>228</v>
      </c>
      <c r="G43" s="70" t="s">
        <v>229</v>
      </c>
      <c r="H43" s="67" t="s">
        <v>230</v>
      </c>
      <c r="I43" s="62"/>
      <c r="J43" s="62"/>
      <c r="K43" s="62"/>
      <c r="L43" s="42"/>
    </row>
    <row r="44" spans="1:12" ht="42.75" x14ac:dyDescent="0.2">
      <c r="A44" s="69" t="s">
        <v>234</v>
      </c>
      <c r="B44" s="48" t="s">
        <v>115</v>
      </c>
      <c r="C44" s="70" t="s">
        <v>76</v>
      </c>
      <c r="D44" s="70">
        <v>30</v>
      </c>
      <c r="E44" s="70" t="s">
        <v>227</v>
      </c>
      <c r="F44" s="67" t="s">
        <v>228</v>
      </c>
      <c r="G44" s="70" t="s">
        <v>229</v>
      </c>
      <c r="H44" s="67" t="s">
        <v>230</v>
      </c>
      <c r="I44" s="62"/>
      <c r="J44" s="62"/>
      <c r="K44" s="62"/>
      <c r="L44" s="42"/>
    </row>
    <row r="45" spans="1:12" ht="42.75" x14ac:dyDescent="0.2">
      <c r="A45" s="69" t="s">
        <v>235</v>
      </c>
      <c r="B45" s="48" t="s">
        <v>115</v>
      </c>
      <c r="C45" s="70" t="s">
        <v>76</v>
      </c>
      <c r="D45" s="70">
        <v>30</v>
      </c>
      <c r="E45" s="70" t="s">
        <v>227</v>
      </c>
      <c r="F45" s="67" t="s">
        <v>228</v>
      </c>
      <c r="G45" s="70" t="s">
        <v>229</v>
      </c>
      <c r="H45" s="67" t="s">
        <v>230</v>
      </c>
      <c r="I45" s="62"/>
      <c r="J45" s="62"/>
      <c r="K45" s="62"/>
      <c r="L45" s="42"/>
    </row>
    <row r="46" spans="1:12" ht="42.75" x14ac:dyDescent="0.2">
      <c r="A46" s="69" t="s">
        <v>236</v>
      </c>
      <c r="B46" s="48" t="s">
        <v>115</v>
      </c>
      <c r="C46" s="70" t="s">
        <v>76</v>
      </c>
      <c r="D46" s="70">
        <v>30</v>
      </c>
      <c r="E46" s="70" t="s">
        <v>227</v>
      </c>
      <c r="F46" s="67" t="s">
        <v>228</v>
      </c>
      <c r="G46" s="70" t="s">
        <v>229</v>
      </c>
      <c r="H46" s="67" t="s">
        <v>230</v>
      </c>
      <c r="I46" s="62"/>
      <c r="J46" s="62"/>
      <c r="K46" s="62"/>
      <c r="L46" s="42"/>
    </row>
    <row r="47" spans="1:12" ht="42.75" x14ac:dyDescent="0.2">
      <c r="A47" s="69" t="s">
        <v>237</v>
      </c>
      <c r="B47" s="48" t="s">
        <v>115</v>
      </c>
      <c r="C47" s="70" t="s">
        <v>76</v>
      </c>
      <c r="D47" s="70">
        <v>30</v>
      </c>
      <c r="E47" s="70" t="s">
        <v>227</v>
      </c>
      <c r="F47" s="67" t="s">
        <v>228</v>
      </c>
      <c r="G47" s="70" t="s">
        <v>229</v>
      </c>
      <c r="H47" s="67" t="s">
        <v>230</v>
      </c>
      <c r="I47" s="62"/>
      <c r="J47" s="62"/>
      <c r="K47" s="62"/>
      <c r="L47" s="42"/>
    </row>
    <row r="48" spans="1:12" ht="42.75" x14ac:dyDescent="0.2">
      <c r="A48" s="69" t="s">
        <v>238</v>
      </c>
      <c r="B48" s="48" t="s">
        <v>115</v>
      </c>
      <c r="C48" s="70" t="s">
        <v>76</v>
      </c>
      <c r="D48" s="70">
        <v>30</v>
      </c>
      <c r="E48" s="70" t="s">
        <v>227</v>
      </c>
      <c r="F48" s="67" t="s">
        <v>228</v>
      </c>
      <c r="G48" s="70" t="s">
        <v>229</v>
      </c>
      <c r="H48" s="67" t="s">
        <v>230</v>
      </c>
      <c r="I48" s="62"/>
      <c r="J48" s="62"/>
      <c r="K48" s="62"/>
      <c r="L48" s="42"/>
    </row>
    <row r="49" spans="1:12" ht="42.75" x14ac:dyDescent="0.2">
      <c r="A49" s="69" t="s">
        <v>239</v>
      </c>
      <c r="B49" s="48" t="s">
        <v>115</v>
      </c>
      <c r="C49" s="70" t="s">
        <v>76</v>
      </c>
      <c r="D49" s="70">
        <v>30</v>
      </c>
      <c r="E49" s="70" t="s">
        <v>227</v>
      </c>
      <c r="F49" s="67" t="s">
        <v>228</v>
      </c>
      <c r="G49" s="70" t="s">
        <v>229</v>
      </c>
      <c r="H49" s="67" t="s">
        <v>230</v>
      </c>
      <c r="I49" s="62"/>
      <c r="J49" s="62"/>
      <c r="K49" s="62"/>
      <c r="L49" s="42"/>
    </row>
    <row r="50" spans="1:12" ht="42.75" x14ac:dyDescent="0.2">
      <c r="A50" s="44" t="s">
        <v>74</v>
      </c>
      <c r="B50" s="48" t="s">
        <v>125</v>
      </c>
      <c r="C50" s="48" t="s">
        <v>76</v>
      </c>
      <c r="D50" s="51">
        <v>1</v>
      </c>
      <c r="E50" s="44" t="s">
        <v>127</v>
      </c>
      <c r="F50" s="48" t="s">
        <v>128</v>
      </c>
      <c r="G50" s="71" t="s">
        <v>129</v>
      </c>
      <c r="H50" s="48" t="s">
        <v>131</v>
      </c>
      <c r="I50" s="62"/>
      <c r="J50" s="62"/>
      <c r="K50" s="62"/>
      <c r="L50" s="42"/>
    </row>
    <row r="51" spans="1:12" ht="42.75" x14ac:dyDescent="0.2">
      <c r="A51" s="44" t="s">
        <v>80</v>
      </c>
      <c r="B51" s="48" t="s">
        <v>125</v>
      </c>
      <c r="C51" s="48" t="s">
        <v>76</v>
      </c>
      <c r="D51" s="51">
        <v>5</v>
      </c>
      <c r="E51" s="51" t="s">
        <v>127</v>
      </c>
      <c r="F51" s="48" t="s">
        <v>90</v>
      </c>
      <c r="G51" s="51" t="s">
        <v>95</v>
      </c>
      <c r="H51" s="48" t="s">
        <v>131</v>
      </c>
      <c r="I51" s="62"/>
      <c r="J51" s="62"/>
      <c r="K51" s="62"/>
      <c r="L51" s="42"/>
    </row>
    <row r="52" spans="1:12" ht="42.75" x14ac:dyDescent="0.2">
      <c r="A52" s="44" t="s">
        <v>241</v>
      </c>
      <c r="B52" s="48" t="s">
        <v>125</v>
      </c>
      <c r="C52" s="48" t="s">
        <v>76</v>
      </c>
      <c r="D52" s="51">
        <v>15</v>
      </c>
      <c r="E52" s="51" t="s">
        <v>127</v>
      </c>
      <c r="F52" s="48" t="s">
        <v>243</v>
      </c>
      <c r="G52" s="51" t="s">
        <v>242</v>
      </c>
      <c r="H52" s="48" t="s">
        <v>131</v>
      </c>
      <c r="I52" s="62"/>
      <c r="J52" s="62"/>
      <c r="K52" s="62"/>
      <c r="L52" s="42"/>
    </row>
    <row r="53" spans="1:12" ht="85.5" x14ac:dyDescent="0.2">
      <c r="A53" s="44" t="s">
        <v>79</v>
      </c>
      <c r="B53" s="48" t="s">
        <v>125</v>
      </c>
      <c r="C53" s="48" t="s">
        <v>76</v>
      </c>
      <c r="D53" s="51">
        <v>15</v>
      </c>
      <c r="E53" s="51" t="s">
        <v>127</v>
      </c>
      <c r="F53" s="48" t="s">
        <v>244</v>
      </c>
      <c r="G53" s="51" t="s">
        <v>245</v>
      </c>
      <c r="H53" s="48" t="s">
        <v>131</v>
      </c>
      <c r="I53" s="62"/>
      <c r="J53" s="62"/>
      <c r="K53" s="62"/>
      <c r="L53" s="42"/>
    </row>
    <row r="54" spans="1:12" ht="71.25" x14ac:dyDescent="0.2">
      <c r="A54" s="48" t="s">
        <v>109</v>
      </c>
      <c r="B54" s="48" t="s">
        <v>125</v>
      </c>
      <c r="C54" s="48" t="s">
        <v>88</v>
      </c>
      <c r="D54" s="51">
        <v>6</v>
      </c>
      <c r="E54" s="42" t="s">
        <v>127</v>
      </c>
      <c r="F54" s="48" t="s">
        <v>117</v>
      </c>
      <c r="G54" s="51" t="s">
        <v>121</v>
      </c>
      <c r="H54" s="48" t="s">
        <v>131</v>
      </c>
      <c r="I54" s="62"/>
      <c r="J54" s="62"/>
      <c r="K54" s="62"/>
      <c r="L54" s="42"/>
    </row>
    <row r="55" spans="1:12" ht="42.75" x14ac:dyDescent="0.2">
      <c r="A55" s="82" t="s">
        <v>265</v>
      </c>
      <c r="B55" s="82" t="s">
        <v>125</v>
      </c>
      <c r="C55" s="82" t="s">
        <v>88</v>
      </c>
      <c r="D55" s="74">
        <v>5</v>
      </c>
      <c r="E55" s="44" t="s">
        <v>127</v>
      </c>
      <c r="F55" s="82" t="s">
        <v>266</v>
      </c>
      <c r="G55" s="74" t="s">
        <v>121</v>
      </c>
      <c r="H55" s="48" t="s">
        <v>261</v>
      </c>
      <c r="I55" s="62"/>
      <c r="J55" s="62"/>
      <c r="K55" s="62"/>
      <c r="L55" s="42"/>
    </row>
    <row r="56" spans="1:12" ht="87.75" customHeight="1" x14ac:dyDescent="0.2">
      <c r="A56" s="75" t="s">
        <v>126</v>
      </c>
      <c r="B56" s="75" t="s">
        <v>125</v>
      </c>
      <c r="C56" s="75" t="s">
        <v>76</v>
      </c>
      <c r="D56" s="76">
        <v>15</v>
      </c>
      <c r="E56" s="44" t="s">
        <v>127</v>
      </c>
      <c r="F56" s="75" t="s">
        <v>194</v>
      </c>
      <c r="G56" s="76" t="s">
        <v>130</v>
      </c>
      <c r="H56" s="84" t="s">
        <v>278</v>
      </c>
      <c r="I56" s="62"/>
      <c r="J56" s="62"/>
      <c r="K56" s="62"/>
      <c r="L56" s="42"/>
    </row>
    <row r="57" spans="1:12" ht="42.75" x14ac:dyDescent="0.2">
      <c r="A57" s="65" t="s">
        <v>226</v>
      </c>
      <c r="B57" s="76" t="s">
        <v>125</v>
      </c>
      <c r="C57" s="66" t="s">
        <v>76</v>
      </c>
      <c r="D57" s="66">
        <v>30</v>
      </c>
      <c r="E57" s="66" t="s">
        <v>227</v>
      </c>
      <c r="F57" s="67" t="s">
        <v>228</v>
      </c>
      <c r="G57" s="66" t="s">
        <v>229</v>
      </c>
      <c r="H57" s="68" t="s">
        <v>230</v>
      </c>
      <c r="I57" s="62"/>
      <c r="J57" s="62"/>
      <c r="K57" s="62"/>
      <c r="L57" s="42"/>
    </row>
    <row r="58" spans="1:12" ht="42.75" x14ac:dyDescent="0.2">
      <c r="A58" s="69" t="s">
        <v>231</v>
      </c>
      <c r="B58" s="76" t="s">
        <v>125</v>
      </c>
      <c r="C58" s="70" t="s">
        <v>76</v>
      </c>
      <c r="D58" s="70">
        <v>30</v>
      </c>
      <c r="E58" s="70" t="s">
        <v>227</v>
      </c>
      <c r="F58" s="67" t="s">
        <v>228</v>
      </c>
      <c r="G58" s="70" t="s">
        <v>229</v>
      </c>
      <c r="H58" s="67" t="s">
        <v>230</v>
      </c>
      <c r="I58" s="62"/>
      <c r="J58" s="62"/>
      <c r="K58" s="62"/>
      <c r="L58" s="42"/>
    </row>
    <row r="59" spans="1:12" ht="42.75" x14ac:dyDescent="0.2">
      <c r="A59" s="69" t="s">
        <v>232</v>
      </c>
      <c r="B59" s="76" t="s">
        <v>125</v>
      </c>
      <c r="C59" s="70" t="s">
        <v>76</v>
      </c>
      <c r="D59" s="70">
        <v>30</v>
      </c>
      <c r="E59" s="70" t="s">
        <v>227</v>
      </c>
      <c r="F59" s="67" t="s">
        <v>228</v>
      </c>
      <c r="G59" s="70" t="s">
        <v>229</v>
      </c>
      <c r="H59" s="67" t="s">
        <v>230</v>
      </c>
      <c r="I59" s="62"/>
      <c r="J59" s="62"/>
      <c r="K59" s="62"/>
      <c r="L59" s="42"/>
    </row>
    <row r="60" spans="1:12" ht="42.75" x14ac:dyDescent="0.2">
      <c r="A60" s="69" t="s">
        <v>233</v>
      </c>
      <c r="B60" s="76" t="s">
        <v>125</v>
      </c>
      <c r="C60" s="70" t="s">
        <v>76</v>
      </c>
      <c r="D60" s="70">
        <v>30</v>
      </c>
      <c r="E60" s="70" t="s">
        <v>227</v>
      </c>
      <c r="F60" s="67" t="s">
        <v>228</v>
      </c>
      <c r="G60" s="70" t="s">
        <v>229</v>
      </c>
      <c r="H60" s="67" t="s">
        <v>230</v>
      </c>
      <c r="I60" s="62"/>
      <c r="J60" s="62"/>
      <c r="K60" s="62"/>
      <c r="L60" s="42"/>
    </row>
    <row r="61" spans="1:12" ht="42.75" x14ac:dyDescent="0.2">
      <c r="A61" s="69" t="s">
        <v>234</v>
      </c>
      <c r="B61" s="76" t="s">
        <v>125</v>
      </c>
      <c r="C61" s="70" t="s">
        <v>76</v>
      </c>
      <c r="D61" s="70">
        <v>30</v>
      </c>
      <c r="E61" s="70" t="s">
        <v>227</v>
      </c>
      <c r="F61" s="67" t="s">
        <v>228</v>
      </c>
      <c r="G61" s="70" t="s">
        <v>229</v>
      </c>
      <c r="H61" s="67" t="s">
        <v>230</v>
      </c>
      <c r="I61" s="62"/>
      <c r="J61" s="62"/>
      <c r="K61" s="62"/>
      <c r="L61" s="42"/>
    </row>
    <row r="62" spans="1:12" ht="42.75" x14ac:dyDescent="0.2">
      <c r="A62" s="69" t="s">
        <v>235</v>
      </c>
      <c r="B62" s="76" t="s">
        <v>125</v>
      </c>
      <c r="C62" s="70" t="s">
        <v>76</v>
      </c>
      <c r="D62" s="70">
        <v>30</v>
      </c>
      <c r="E62" s="70" t="s">
        <v>227</v>
      </c>
      <c r="F62" s="67" t="s">
        <v>228</v>
      </c>
      <c r="G62" s="70" t="s">
        <v>229</v>
      </c>
      <c r="H62" s="67" t="s">
        <v>230</v>
      </c>
      <c r="I62" s="62"/>
      <c r="J62" s="62"/>
      <c r="K62" s="62"/>
      <c r="L62" s="42"/>
    </row>
    <row r="63" spans="1:12" ht="42.75" x14ac:dyDescent="0.2">
      <c r="A63" s="69" t="s">
        <v>236</v>
      </c>
      <c r="B63" s="76" t="s">
        <v>125</v>
      </c>
      <c r="C63" s="70" t="s">
        <v>76</v>
      </c>
      <c r="D63" s="70">
        <v>30</v>
      </c>
      <c r="E63" s="70" t="s">
        <v>227</v>
      </c>
      <c r="F63" s="67" t="s">
        <v>228</v>
      </c>
      <c r="G63" s="70" t="s">
        <v>229</v>
      </c>
      <c r="H63" s="67" t="s">
        <v>230</v>
      </c>
      <c r="I63" s="62"/>
      <c r="J63" s="62"/>
      <c r="K63" s="62"/>
      <c r="L63" s="42"/>
    </row>
    <row r="64" spans="1:12" ht="42.75" x14ac:dyDescent="0.2">
      <c r="A64" s="69" t="s">
        <v>237</v>
      </c>
      <c r="B64" s="76" t="s">
        <v>125</v>
      </c>
      <c r="C64" s="70" t="s">
        <v>76</v>
      </c>
      <c r="D64" s="70">
        <v>30</v>
      </c>
      <c r="E64" s="70" t="s">
        <v>227</v>
      </c>
      <c r="F64" s="67" t="s">
        <v>228</v>
      </c>
      <c r="G64" s="70" t="s">
        <v>229</v>
      </c>
      <c r="H64" s="67" t="s">
        <v>230</v>
      </c>
      <c r="I64" s="62"/>
      <c r="J64" s="62"/>
      <c r="K64" s="62"/>
      <c r="L64" s="42"/>
    </row>
    <row r="65" spans="1:12" ht="42.75" x14ac:dyDescent="0.2">
      <c r="A65" s="69" t="s">
        <v>238</v>
      </c>
      <c r="B65" s="76" t="s">
        <v>125</v>
      </c>
      <c r="C65" s="70" t="s">
        <v>76</v>
      </c>
      <c r="D65" s="70">
        <v>30</v>
      </c>
      <c r="E65" s="70" t="s">
        <v>227</v>
      </c>
      <c r="F65" s="67" t="s">
        <v>228</v>
      </c>
      <c r="G65" s="70" t="s">
        <v>229</v>
      </c>
      <c r="H65" s="67" t="s">
        <v>230</v>
      </c>
      <c r="I65" s="62"/>
      <c r="J65" s="62"/>
      <c r="K65" s="62"/>
      <c r="L65" s="42"/>
    </row>
    <row r="66" spans="1:12" ht="42.75" x14ac:dyDescent="0.2">
      <c r="A66" s="69" t="s">
        <v>239</v>
      </c>
      <c r="B66" s="76" t="s">
        <v>125</v>
      </c>
      <c r="C66" s="70" t="s">
        <v>76</v>
      </c>
      <c r="D66" s="70">
        <v>30</v>
      </c>
      <c r="E66" s="70" t="s">
        <v>227</v>
      </c>
      <c r="F66" s="67" t="s">
        <v>228</v>
      </c>
      <c r="G66" s="70" t="s">
        <v>229</v>
      </c>
      <c r="H66" s="67" t="s">
        <v>230</v>
      </c>
      <c r="I66" s="62"/>
      <c r="J66" s="62"/>
      <c r="K66" s="62"/>
      <c r="L66" s="42"/>
    </row>
    <row r="67" spans="1:12" ht="57" x14ac:dyDescent="0.2">
      <c r="A67" s="77" t="s">
        <v>74</v>
      </c>
      <c r="B67" s="75" t="s">
        <v>132</v>
      </c>
      <c r="C67" s="75" t="s">
        <v>76</v>
      </c>
      <c r="D67" s="76">
        <v>1</v>
      </c>
      <c r="E67" s="76" t="s">
        <v>127</v>
      </c>
      <c r="F67" s="75" t="s">
        <v>137</v>
      </c>
      <c r="G67" s="42">
        <v>4</v>
      </c>
      <c r="H67" s="48" t="s">
        <v>143</v>
      </c>
      <c r="I67" s="62"/>
      <c r="J67" s="62"/>
      <c r="K67" s="62"/>
      <c r="L67" s="42"/>
    </row>
    <row r="68" spans="1:12" ht="57" x14ac:dyDescent="0.2">
      <c r="A68" s="44" t="s">
        <v>80</v>
      </c>
      <c r="B68" s="75" t="s">
        <v>132</v>
      </c>
      <c r="C68" s="48" t="s">
        <v>76</v>
      </c>
      <c r="D68" s="51">
        <v>5</v>
      </c>
      <c r="E68" s="51" t="s">
        <v>127</v>
      </c>
      <c r="F68" s="48" t="s">
        <v>90</v>
      </c>
      <c r="G68" s="51" t="s">
        <v>95</v>
      </c>
      <c r="H68" s="48" t="s">
        <v>143</v>
      </c>
      <c r="I68" s="62"/>
      <c r="J68" s="62"/>
      <c r="K68" s="62"/>
      <c r="L68" s="42"/>
    </row>
    <row r="69" spans="1:12" ht="57" x14ac:dyDescent="0.2">
      <c r="A69" s="44" t="s">
        <v>241</v>
      </c>
      <c r="B69" s="75" t="s">
        <v>132</v>
      </c>
      <c r="C69" s="48" t="s">
        <v>76</v>
      </c>
      <c r="D69" s="51">
        <v>15</v>
      </c>
      <c r="E69" s="51" t="s">
        <v>127</v>
      </c>
      <c r="F69" s="48" t="s">
        <v>243</v>
      </c>
      <c r="G69" s="51" t="s">
        <v>242</v>
      </c>
      <c r="H69" s="48" t="s">
        <v>143</v>
      </c>
      <c r="I69" s="62"/>
      <c r="J69" s="62"/>
      <c r="K69" s="62"/>
      <c r="L69" s="42"/>
    </row>
    <row r="70" spans="1:12" ht="85.5" x14ac:dyDescent="0.2">
      <c r="A70" s="44" t="s">
        <v>79</v>
      </c>
      <c r="B70" s="75" t="s">
        <v>132</v>
      </c>
      <c r="C70" s="48" t="s">
        <v>76</v>
      </c>
      <c r="D70" s="51">
        <v>15</v>
      </c>
      <c r="E70" s="51" t="s">
        <v>127</v>
      </c>
      <c r="F70" s="48" t="s">
        <v>244</v>
      </c>
      <c r="G70" s="51" t="s">
        <v>245</v>
      </c>
      <c r="H70" s="48" t="s">
        <v>143</v>
      </c>
      <c r="I70" s="62"/>
      <c r="J70" s="62"/>
      <c r="K70" s="62"/>
      <c r="L70" s="42"/>
    </row>
    <row r="71" spans="1:12" ht="71.25" x14ac:dyDescent="0.2">
      <c r="A71" s="49" t="s">
        <v>109</v>
      </c>
      <c r="B71" s="49" t="s">
        <v>132</v>
      </c>
      <c r="C71" s="49" t="s">
        <v>88</v>
      </c>
      <c r="D71" s="50">
        <v>6</v>
      </c>
      <c r="E71" s="47" t="s">
        <v>127</v>
      </c>
      <c r="F71" s="49" t="s">
        <v>138</v>
      </c>
      <c r="G71" s="50" t="s">
        <v>121</v>
      </c>
      <c r="H71" s="48" t="s">
        <v>143</v>
      </c>
      <c r="I71" s="62"/>
      <c r="J71" s="62"/>
      <c r="K71" s="62"/>
      <c r="L71" s="42"/>
    </row>
    <row r="72" spans="1:12" ht="57" x14ac:dyDescent="0.2">
      <c r="A72" s="48" t="s">
        <v>268</v>
      </c>
      <c r="B72" s="48" t="s">
        <v>132</v>
      </c>
      <c r="C72" s="48" t="s">
        <v>88</v>
      </c>
      <c r="D72" s="51">
        <v>5</v>
      </c>
      <c r="E72" s="44" t="s">
        <v>127</v>
      </c>
      <c r="F72" s="48" t="s">
        <v>267</v>
      </c>
      <c r="G72" s="51" t="s">
        <v>121</v>
      </c>
      <c r="H72" s="48" t="s">
        <v>143</v>
      </c>
      <c r="I72" s="62"/>
      <c r="J72" s="62"/>
      <c r="K72" s="62"/>
      <c r="L72" s="42"/>
    </row>
    <row r="73" spans="1:12" ht="57" x14ac:dyDescent="0.2">
      <c r="A73" s="48" t="s">
        <v>133</v>
      </c>
      <c r="B73" s="48" t="s">
        <v>132</v>
      </c>
      <c r="C73" s="48" t="s">
        <v>76</v>
      </c>
      <c r="D73" s="51">
        <v>2</v>
      </c>
      <c r="E73" s="44" t="s">
        <v>127</v>
      </c>
      <c r="F73" s="48" t="s">
        <v>264</v>
      </c>
      <c r="G73" s="51" t="s">
        <v>260</v>
      </c>
      <c r="H73" s="48" t="s">
        <v>143</v>
      </c>
      <c r="I73" s="62"/>
      <c r="J73" s="62"/>
      <c r="K73" s="62"/>
      <c r="L73" s="42"/>
    </row>
    <row r="74" spans="1:12" ht="156.75" x14ac:dyDescent="0.2">
      <c r="A74" s="48" t="s">
        <v>134</v>
      </c>
      <c r="B74" s="48" t="s">
        <v>132</v>
      </c>
      <c r="C74" s="48" t="s">
        <v>76</v>
      </c>
      <c r="D74" s="51">
        <v>30</v>
      </c>
      <c r="E74" s="48" t="s">
        <v>127</v>
      </c>
      <c r="F74" s="48" t="s">
        <v>139</v>
      </c>
      <c r="G74" s="51" t="s">
        <v>141</v>
      </c>
      <c r="H74" s="48" t="s">
        <v>143</v>
      </c>
      <c r="I74" s="62"/>
      <c r="J74" s="62"/>
      <c r="K74" s="62"/>
      <c r="L74" s="42"/>
    </row>
    <row r="75" spans="1:12" ht="85.5" x14ac:dyDescent="0.2">
      <c r="A75" s="48" t="s">
        <v>135</v>
      </c>
      <c r="B75" s="48" t="s">
        <v>132</v>
      </c>
      <c r="C75" s="48" t="s">
        <v>88</v>
      </c>
      <c r="D75" s="51">
        <v>6</v>
      </c>
      <c r="E75" s="48" t="s">
        <v>127</v>
      </c>
      <c r="F75" s="48" t="s">
        <v>269</v>
      </c>
      <c r="G75" s="51" t="s">
        <v>142</v>
      </c>
      <c r="H75" s="48" t="s">
        <v>143</v>
      </c>
      <c r="I75" s="62"/>
      <c r="J75" s="62"/>
      <c r="K75" s="62"/>
      <c r="L75" s="42"/>
    </row>
    <row r="76" spans="1:12" ht="114" x14ac:dyDescent="0.2">
      <c r="A76" s="48" t="s">
        <v>136</v>
      </c>
      <c r="B76" s="48" t="s">
        <v>132</v>
      </c>
      <c r="C76" s="72" t="s">
        <v>86</v>
      </c>
      <c r="D76" s="42">
        <v>23</v>
      </c>
      <c r="E76" s="48" t="s">
        <v>127</v>
      </c>
      <c r="F76" s="48" t="s">
        <v>140</v>
      </c>
      <c r="G76" s="51" t="s">
        <v>97</v>
      </c>
      <c r="H76" s="48" t="s">
        <v>143</v>
      </c>
      <c r="I76" s="62"/>
      <c r="J76" s="62"/>
      <c r="K76" s="62"/>
      <c r="L76" s="42"/>
    </row>
    <row r="77" spans="1:12" ht="42.75" x14ac:dyDescent="0.2">
      <c r="A77" s="65" t="s">
        <v>254</v>
      </c>
      <c r="B77" s="48" t="s">
        <v>132</v>
      </c>
      <c r="C77" s="66" t="s">
        <v>76</v>
      </c>
      <c r="D77" s="66">
        <v>10</v>
      </c>
      <c r="E77" s="66" t="s">
        <v>127</v>
      </c>
      <c r="F77" s="67" t="s">
        <v>228</v>
      </c>
      <c r="G77" s="70" t="s">
        <v>229</v>
      </c>
      <c r="H77" s="67" t="s">
        <v>230</v>
      </c>
      <c r="I77" s="62"/>
      <c r="J77" s="62"/>
      <c r="K77" s="62"/>
      <c r="L77" s="42"/>
    </row>
    <row r="78" spans="1:12" ht="42.75" x14ac:dyDescent="0.2">
      <c r="A78" s="69" t="s">
        <v>255</v>
      </c>
      <c r="B78" s="48" t="s">
        <v>132</v>
      </c>
      <c r="C78" s="70" t="s">
        <v>2</v>
      </c>
      <c r="D78" s="70">
        <v>10</v>
      </c>
      <c r="E78" s="70" t="s">
        <v>127</v>
      </c>
      <c r="F78" s="67" t="s">
        <v>228</v>
      </c>
      <c r="G78" s="70" t="s">
        <v>229</v>
      </c>
      <c r="H78" s="67" t="s">
        <v>230</v>
      </c>
      <c r="I78" s="62"/>
      <c r="J78" s="62"/>
      <c r="K78" s="62"/>
      <c r="L78" s="42"/>
    </row>
    <row r="79" spans="1:12" ht="42.75" x14ac:dyDescent="0.2">
      <c r="A79" s="69" t="s">
        <v>232</v>
      </c>
      <c r="B79" s="48" t="s">
        <v>132</v>
      </c>
      <c r="C79" s="70" t="s">
        <v>76</v>
      </c>
      <c r="D79" s="70">
        <v>30</v>
      </c>
      <c r="E79" s="70" t="s">
        <v>227</v>
      </c>
      <c r="F79" s="67" t="s">
        <v>228</v>
      </c>
      <c r="G79" s="70" t="s">
        <v>229</v>
      </c>
      <c r="H79" s="67" t="s">
        <v>230</v>
      </c>
      <c r="I79" s="62"/>
      <c r="J79" s="62"/>
      <c r="K79" s="62"/>
      <c r="L79" s="42"/>
    </row>
    <row r="80" spans="1:12" ht="42.75" x14ac:dyDescent="0.2">
      <c r="A80" s="69" t="s">
        <v>233</v>
      </c>
      <c r="B80" s="48" t="s">
        <v>132</v>
      </c>
      <c r="C80" s="70" t="s">
        <v>76</v>
      </c>
      <c r="D80" s="70">
        <v>30</v>
      </c>
      <c r="E80" s="70" t="s">
        <v>227</v>
      </c>
      <c r="F80" s="67" t="s">
        <v>228</v>
      </c>
      <c r="G80" s="70" t="s">
        <v>229</v>
      </c>
      <c r="H80" s="67" t="s">
        <v>230</v>
      </c>
      <c r="I80" s="62"/>
      <c r="J80" s="62"/>
      <c r="K80" s="62"/>
      <c r="L80" s="42"/>
    </row>
    <row r="81" spans="1:12" ht="42.75" x14ac:dyDescent="0.2">
      <c r="A81" s="69" t="s">
        <v>234</v>
      </c>
      <c r="B81" s="48" t="s">
        <v>132</v>
      </c>
      <c r="C81" s="70" t="s">
        <v>76</v>
      </c>
      <c r="D81" s="70">
        <v>30</v>
      </c>
      <c r="E81" s="70" t="s">
        <v>227</v>
      </c>
      <c r="F81" s="67" t="s">
        <v>228</v>
      </c>
      <c r="G81" s="70" t="s">
        <v>229</v>
      </c>
      <c r="H81" s="67" t="s">
        <v>230</v>
      </c>
      <c r="I81" s="62"/>
      <c r="J81" s="62"/>
      <c r="K81" s="62"/>
      <c r="L81" s="42"/>
    </row>
    <row r="82" spans="1:12" ht="42.75" x14ac:dyDescent="0.2">
      <c r="A82" s="69" t="s">
        <v>235</v>
      </c>
      <c r="B82" s="48" t="s">
        <v>132</v>
      </c>
      <c r="C82" s="70" t="s">
        <v>76</v>
      </c>
      <c r="D82" s="70">
        <v>30</v>
      </c>
      <c r="E82" s="70" t="s">
        <v>227</v>
      </c>
      <c r="F82" s="67" t="s">
        <v>228</v>
      </c>
      <c r="G82" s="70" t="s">
        <v>229</v>
      </c>
      <c r="H82" s="67" t="s">
        <v>230</v>
      </c>
      <c r="I82" s="62"/>
      <c r="J82" s="62"/>
      <c r="K82" s="62"/>
      <c r="L82" s="42"/>
    </row>
    <row r="83" spans="1:12" ht="42.75" x14ac:dyDescent="0.2">
      <c r="A83" s="69" t="s">
        <v>236</v>
      </c>
      <c r="B83" s="48" t="s">
        <v>132</v>
      </c>
      <c r="C83" s="70" t="s">
        <v>76</v>
      </c>
      <c r="D83" s="70">
        <v>30</v>
      </c>
      <c r="E83" s="70" t="s">
        <v>227</v>
      </c>
      <c r="F83" s="67" t="s">
        <v>228</v>
      </c>
      <c r="G83" s="70" t="s">
        <v>229</v>
      </c>
      <c r="H83" s="67" t="s">
        <v>230</v>
      </c>
      <c r="I83" s="62"/>
      <c r="J83" s="62"/>
      <c r="K83" s="62"/>
      <c r="L83" s="42"/>
    </row>
    <row r="84" spans="1:12" ht="42.75" x14ac:dyDescent="0.2">
      <c r="A84" s="69" t="s">
        <v>237</v>
      </c>
      <c r="B84" s="48" t="s">
        <v>132</v>
      </c>
      <c r="C84" s="70" t="s">
        <v>76</v>
      </c>
      <c r="D84" s="70">
        <v>30</v>
      </c>
      <c r="E84" s="70" t="s">
        <v>227</v>
      </c>
      <c r="F84" s="67" t="s">
        <v>228</v>
      </c>
      <c r="G84" s="70" t="s">
        <v>229</v>
      </c>
      <c r="H84" s="67" t="s">
        <v>230</v>
      </c>
      <c r="I84" s="62"/>
      <c r="J84" s="62"/>
      <c r="K84" s="62"/>
      <c r="L84" s="42"/>
    </row>
    <row r="85" spans="1:12" ht="42.75" x14ac:dyDescent="0.2">
      <c r="A85" s="69" t="s">
        <v>238</v>
      </c>
      <c r="B85" s="48" t="s">
        <v>132</v>
      </c>
      <c r="C85" s="70" t="s">
        <v>76</v>
      </c>
      <c r="D85" s="70">
        <v>30</v>
      </c>
      <c r="E85" s="70" t="s">
        <v>227</v>
      </c>
      <c r="F85" s="67" t="s">
        <v>228</v>
      </c>
      <c r="G85" s="70" t="s">
        <v>229</v>
      </c>
      <c r="H85" s="67" t="s">
        <v>230</v>
      </c>
      <c r="I85" s="62"/>
      <c r="J85" s="62"/>
      <c r="K85" s="62"/>
      <c r="L85" s="42"/>
    </row>
    <row r="86" spans="1:12" ht="42.75" x14ac:dyDescent="0.2">
      <c r="A86" s="69" t="s">
        <v>239</v>
      </c>
      <c r="B86" s="48" t="s">
        <v>132</v>
      </c>
      <c r="C86" s="70" t="s">
        <v>76</v>
      </c>
      <c r="D86" s="70">
        <v>30</v>
      </c>
      <c r="E86" s="70" t="s">
        <v>227</v>
      </c>
      <c r="F86" s="67" t="s">
        <v>228</v>
      </c>
      <c r="G86" s="70" t="s">
        <v>229</v>
      </c>
      <c r="H86" s="67" t="s">
        <v>230</v>
      </c>
      <c r="I86" s="62"/>
      <c r="J86" s="62"/>
      <c r="K86" s="62"/>
      <c r="L86" s="42"/>
    </row>
    <row r="87" spans="1:12" ht="42.75" x14ac:dyDescent="0.2">
      <c r="A87" s="44" t="s">
        <v>74</v>
      </c>
      <c r="B87" s="48" t="s">
        <v>152</v>
      </c>
      <c r="C87" s="48" t="s">
        <v>76</v>
      </c>
      <c r="D87" s="51">
        <v>1</v>
      </c>
      <c r="E87" s="51" t="s">
        <v>127</v>
      </c>
      <c r="F87" s="48" t="s">
        <v>153</v>
      </c>
      <c r="G87" s="71">
        <v>5</v>
      </c>
      <c r="H87" s="48" t="s">
        <v>195</v>
      </c>
      <c r="I87" s="62"/>
      <c r="J87" s="62"/>
      <c r="K87" s="62"/>
      <c r="L87" s="42"/>
    </row>
    <row r="88" spans="1:12" ht="42.75" x14ac:dyDescent="0.2">
      <c r="A88" s="44" t="s">
        <v>80</v>
      </c>
      <c r="B88" s="48" t="s">
        <v>152</v>
      </c>
      <c r="C88" s="48" t="s">
        <v>76</v>
      </c>
      <c r="D88" s="51">
        <v>5</v>
      </c>
      <c r="E88" s="51" t="s">
        <v>127</v>
      </c>
      <c r="F88" s="48" t="s">
        <v>90</v>
      </c>
      <c r="G88" s="51" t="s">
        <v>95</v>
      </c>
      <c r="H88" s="48" t="s">
        <v>195</v>
      </c>
      <c r="I88" s="62"/>
      <c r="J88" s="62"/>
      <c r="K88" s="62"/>
      <c r="L88" s="42"/>
    </row>
    <row r="89" spans="1:12" ht="42.75" x14ac:dyDescent="0.2">
      <c r="A89" s="44" t="s">
        <v>241</v>
      </c>
      <c r="B89" s="48" t="s">
        <v>152</v>
      </c>
      <c r="C89" s="48" t="s">
        <v>76</v>
      </c>
      <c r="D89" s="51">
        <v>15</v>
      </c>
      <c r="E89" s="51" t="s">
        <v>127</v>
      </c>
      <c r="F89" s="48" t="s">
        <v>243</v>
      </c>
      <c r="G89" s="51" t="s">
        <v>242</v>
      </c>
      <c r="H89" s="48" t="s">
        <v>195</v>
      </c>
      <c r="I89" s="62"/>
      <c r="J89" s="62"/>
      <c r="K89" s="62"/>
      <c r="L89" s="42"/>
    </row>
    <row r="90" spans="1:12" ht="85.5" x14ac:dyDescent="0.2">
      <c r="A90" s="44" t="s">
        <v>79</v>
      </c>
      <c r="B90" s="48" t="s">
        <v>152</v>
      </c>
      <c r="C90" s="48" t="s">
        <v>76</v>
      </c>
      <c r="D90" s="51">
        <v>15</v>
      </c>
      <c r="E90" s="51" t="s">
        <v>127</v>
      </c>
      <c r="F90" s="48" t="s">
        <v>244</v>
      </c>
      <c r="G90" s="51" t="s">
        <v>245</v>
      </c>
      <c r="H90" s="48" t="s">
        <v>195</v>
      </c>
      <c r="I90" s="62"/>
      <c r="J90" s="62"/>
      <c r="K90" s="62"/>
      <c r="L90" s="42"/>
    </row>
    <row r="91" spans="1:12" ht="85.5" x14ac:dyDescent="0.2">
      <c r="A91" s="72" t="s">
        <v>154</v>
      </c>
      <c r="B91" s="48" t="s">
        <v>152</v>
      </c>
      <c r="C91" s="72" t="s">
        <v>88</v>
      </c>
      <c r="D91" s="78">
        <v>6</v>
      </c>
      <c r="E91" s="44" t="s">
        <v>127</v>
      </c>
      <c r="F91" s="48" t="s">
        <v>197</v>
      </c>
      <c r="G91" s="42" t="s">
        <v>121</v>
      </c>
      <c r="H91" s="48" t="s">
        <v>195</v>
      </c>
      <c r="I91" s="62"/>
      <c r="J91" s="62"/>
      <c r="K91" s="62"/>
      <c r="L91" s="42"/>
    </row>
    <row r="92" spans="1:12" ht="114" x14ac:dyDescent="0.2">
      <c r="A92" s="72" t="s">
        <v>155</v>
      </c>
      <c r="B92" s="48" t="s">
        <v>152</v>
      </c>
      <c r="C92" s="72" t="s">
        <v>88</v>
      </c>
      <c r="D92" s="78">
        <v>6</v>
      </c>
      <c r="E92" s="44" t="s">
        <v>127</v>
      </c>
      <c r="F92" s="48" t="s">
        <v>273</v>
      </c>
      <c r="G92" s="42" t="s">
        <v>121</v>
      </c>
      <c r="H92" s="48" t="s">
        <v>272</v>
      </c>
      <c r="I92" s="62"/>
      <c r="J92" s="62"/>
      <c r="K92" s="62"/>
      <c r="L92" s="42"/>
    </row>
    <row r="93" spans="1:12" ht="199.5" x14ac:dyDescent="0.2">
      <c r="A93" s="42" t="s">
        <v>156</v>
      </c>
      <c r="B93" s="42" t="s">
        <v>152</v>
      </c>
      <c r="C93" s="42" t="s">
        <v>2</v>
      </c>
      <c r="D93" s="42">
        <v>10</v>
      </c>
      <c r="E93" s="42" t="s">
        <v>127</v>
      </c>
      <c r="F93" s="51" t="s">
        <v>157</v>
      </c>
      <c r="G93" s="79" t="s">
        <v>158</v>
      </c>
      <c r="H93" s="48" t="s">
        <v>225</v>
      </c>
      <c r="I93" s="62"/>
      <c r="J93" s="62"/>
      <c r="K93" s="62"/>
      <c r="L93" s="42"/>
    </row>
    <row r="94" spans="1:12" ht="57" x14ac:dyDescent="0.2">
      <c r="A94" s="72" t="s">
        <v>159</v>
      </c>
      <c r="B94" s="48" t="s">
        <v>152</v>
      </c>
      <c r="C94" s="72" t="s">
        <v>76</v>
      </c>
      <c r="D94" s="78">
        <v>5</v>
      </c>
      <c r="E94" s="44" t="s">
        <v>127</v>
      </c>
      <c r="F94" s="44" t="s">
        <v>198</v>
      </c>
      <c r="G94" s="48" t="s">
        <v>202</v>
      </c>
      <c r="H94" s="48" t="s">
        <v>195</v>
      </c>
      <c r="I94" s="62"/>
      <c r="J94" s="62"/>
      <c r="K94" s="62"/>
      <c r="L94" s="42"/>
    </row>
    <row r="95" spans="1:12" ht="42.75" x14ac:dyDescent="0.2">
      <c r="A95" s="72" t="s">
        <v>160</v>
      </c>
      <c r="B95" s="48" t="s">
        <v>152</v>
      </c>
      <c r="C95" s="72" t="s">
        <v>76</v>
      </c>
      <c r="D95" s="78">
        <v>10</v>
      </c>
      <c r="E95" s="44" t="s">
        <v>127</v>
      </c>
      <c r="F95" s="42" t="s">
        <v>161</v>
      </c>
      <c r="G95" s="42" t="s">
        <v>203</v>
      </c>
      <c r="H95" s="48" t="s">
        <v>195</v>
      </c>
      <c r="I95" s="62"/>
      <c r="J95" s="62"/>
      <c r="K95" s="62"/>
      <c r="L95" s="42"/>
    </row>
    <row r="96" spans="1:12" ht="85.5" x14ac:dyDescent="0.2">
      <c r="A96" s="72" t="s">
        <v>162</v>
      </c>
      <c r="B96" s="48" t="s">
        <v>152</v>
      </c>
      <c r="C96" s="72" t="s">
        <v>76</v>
      </c>
      <c r="D96" s="78">
        <v>6</v>
      </c>
      <c r="E96" s="44" t="s">
        <v>127</v>
      </c>
      <c r="F96" s="42" t="s">
        <v>163</v>
      </c>
      <c r="G96" s="51" t="s">
        <v>204</v>
      </c>
      <c r="H96" s="48" t="s">
        <v>195</v>
      </c>
      <c r="I96" s="62"/>
      <c r="J96" s="62"/>
      <c r="K96" s="62"/>
      <c r="L96" s="42"/>
    </row>
    <row r="97" spans="1:12" ht="57" x14ac:dyDescent="0.2">
      <c r="A97" s="72" t="s">
        <v>164</v>
      </c>
      <c r="B97" s="48" t="s">
        <v>152</v>
      </c>
      <c r="C97" s="72" t="s">
        <v>76</v>
      </c>
      <c r="D97" s="78">
        <v>5</v>
      </c>
      <c r="E97" s="44" t="s">
        <v>127</v>
      </c>
      <c r="F97" s="42" t="s">
        <v>165</v>
      </c>
      <c r="G97" s="51" t="s">
        <v>205</v>
      </c>
      <c r="H97" s="48" t="s">
        <v>195</v>
      </c>
      <c r="I97" s="62"/>
      <c r="J97" s="62"/>
      <c r="K97" s="62"/>
      <c r="L97" s="42"/>
    </row>
    <row r="98" spans="1:12" ht="57" x14ac:dyDescent="0.2">
      <c r="A98" s="72" t="s">
        <v>166</v>
      </c>
      <c r="B98" s="48" t="s">
        <v>152</v>
      </c>
      <c r="C98" s="72" t="s">
        <v>76</v>
      </c>
      <c r="D98" s="78">
        <v>8</v>
      </c>
      <c r="E98" s="44" t="s">
        <v>127</v>
      </c>
      <c r="F98" s="42" t="s">
        <v>167</v>
      </c>
      <c r="G98" s="51" t="s">
        <v>206</v>
      </c>
      <c r="H98" s="48" t="s">
        <v>195</v>
      </c>
      <c r="I98" s="62"/>
      <c r="J98" s="62"/>
      <c r="K98" s="62"/>
      <c r="L98" s="42"/>
    </row>
    <row r="99" spans="1:12" ht="42.75" x14ac:dyDescent="0.2">
      <c r="A99" s="72" t="s">
        <v>168</v>
      </c>
      <c r="B99" s="48" t="s">
        <v>152</v>
      </c>
      <c r="C99" s="72" t="s">
        <v>76</v>
      </c>
      <c r="D99" s="78">
        <v>6</v>
      </c>
      <c r="E99" s="44" t="s">
        <v>127</v>
      </c>
      <c r="F99" s="42" t="s">
        <v>169</v>
      </c>
      <c r="G99" s="80" t="s">
        <v>207</v>
      </c>
      <c r="H99" s="48" t="s">
        <v>195</v>
      </c>
      <c r="I99" s="62"/>
      <c r="J99" s="62"/>
      <c r="K99" s="62"/>
      <c r="L99" s="42"/>
    </row>
    <row r="100" spans="1:12" ht="57" x14ac:dyDescent="0.2">
      <c r="A100" s="72" t="s">
        <v>170</v>
      </c>
      <c r="B100" s="48" t="s">
        <v>152</v>
      </c>
      <c r="C100" s="72" t="s">
        <v>76</v>
      </c>
      <c r="D100" s="78">
        <v>10</v>
      </c>
      <c r="E100" s="44" t="s">
        <v>127</v>
      </c>
      <c r="F100" s="42" t="s">
        <v>171</v>
      </c>
      <c r="G100" s="80" t="s">
        <v>208</v>
      </c>
      <c r="H100" s="48" t="s">
        <v>195</v>
      </c>
      <c r="I100" s="62"/>
      <c r="J100" s="62"/>
      <c r="K100" s="62"/>
      <c r="L100" s="42"/>
    </row>
    <row r="101" spans="1:12" ht="42.75" x14ac:dyDescent="0.2">
      <c r="A101" s="72" t="s">
        <v>172</v>
      </c>
      <c r="B101" s="48" t="s">
        <v>152</v>
      </c>
      <c r="C101" s="72" t="s">
        <v>76</v>
      </c>
      <c r="D101" s="78">
        <v>5</v>
      </c>
      <c r="E101" s="44" t="s">
        <v>127</v>
      </c>
      <c r="F101" s="42" t="s">
        <v>173</v>
      </c>
      <c r="G101" s="80" t="s">
        <v>209</v>
      </c>
      <c r="H101" s="48" t="s">
        <v>195</v>
      </c>
      <c r="I101" s="62"/>
      <c r="J101" s="62"/>
      <c r="K101" s="62"/>
      <c r="L101" s="42"/>
    </row>
    <row r="102" spans="1:12" ht="42.75" x14ac:dyDescent="0.2">
      <c r="A102" s="72" t="s">
        <v>174</v>
      </c>
      <c r="B102" s="48" t="s">
        <v>152</v>
      </c>
      <c r="C102" s="72" t="s">
        <v>76</v>
      </c>
      <c r="D102" s="78">
        <v>10</v>
      </c>
      <c r="E102" s="44" t="s">
        <v>127</v>
      </c>
      <c r="F102" s="42" t="s">
        <v>175</v>
      </c>
      <c r="G102" s="42" t="s">
        <v>210</v>
      </c>
      <c r="H102" s="48" t="s">
        <v>195</v>
      </c>
      <c r="I102" s="62"/>
      <c r="J102" s="62"/>
      <c r="K102" s="62"/>
      <c r="L102" s="42"/>
    </row>
    <row r="103" spans="1:12" ht="42.75" x14ac:dyDescent="0.2">
      <c r="A103" s="72" t="s">
        <v>176</v>
      </c>
      <c r="B103" s="48" t="s">
        <v>152</v>
      </c>
      <c r="C103" s="72" t="s">
        <v>76</v>
      </c>
      <c r="D103" s="78">
        <v>5</v>
      </c>
      <c r="E103" s="44" t="s">
        <v>127</v>
      </c>
      <c r="F103" s="42" t="s">
        <v>177</v>
      </c>
      <c r="G103" s="42" t="s">
        <v>211</v>
      </c>
      <c r="H103" s="48" t="s">
        <v>195</v>
      </c>
      <c r="I103" s="62"/>
      <c r="J103" s="62"/>
      <c r="K103" s="62"/>
      <c r="L103" s="42"/>
    </row>
    <row r="104" spans="1:12" ht="42.75" x14ac:dyDescent="0.2">
      <c r="A104" s="72" t="s">
        <v>178</v>
      </c>
      <c r="B104" s="48" t="s">
        <v>152</v>
      </c>
      <c r="C104" s="72" t="s">
        <v>76</v>
      </c>
      <c r="D104" s="78">
        <v>10</v>
      </c>
      <c r="E104" s="44" t="s">
        <v>127</v>
      </c>
      <c r="F104" s="42" t="s">
        <v>179</v>
      </c>
      <c r="G104" s="42" t="s">
        <v>212</v>
      </c>
      <c r="H104" s="48" t="s">
        <v>195</v>
      </c>
      <c r="I104" s="62"/>
      <c r="J104" s="62"/>
      <c r="K104" s="62"/>
      <c r="L104" s="42"/>
    </row>
    <row r="105" spans="1:12" ht="71.25" x14ac:dyDescent="0.2">
      <c r="A105" s="72" t="s">
        <v>180</v>
      </c>
      <c r="B105" s="48" t="s">
        <v>152</v>
      </c>
      <c r="C105" s="72" t="s">
        <v>76</v>
      </c>
      <c r="D105" s="78">
        <v>5</v>
      </c>
      <c r="E105" s="44" t="s">
        <v>127</v>
      </c>
      <c r="F105" s="44" t="s">
        <v>199</v>
      </c>
      <c r="G105" s="81" t="s">
        <v>202</v>
      </c>
      <c r="H105" s="48" t="s">
        <v>195</v>
      </c>
      <c r="I105" s="62"/>
      <c r="J105" s="62"/>
      <c r="K105" s="62"/>
      <c r="L105" s="42"/>
    </row>
    <row r="106" spans="1:12" ht="142.5" x14ac:dyDescent="0.2">
      <c r="A106" s="72" t="s">
        <v>181</v>
      </c>
      <c r="B106" s="48" t="s">
        <v>152</v>
      </c>
      <c r="C106" s="72" t="s">
        <v>76</v>
      </c>
      <c r="D106" s="78">
        <v>15</v>
      </c>
      <c r="E106" s="44" t="s">
        <v>127</v>
      </c>
      <c r="F106" s="42" t="s">
        <v>200</v>
      </c>
      <c r="G106" s="42" t="s">
        <v>213</v>
      </c>
      <c r="H106" s="48" t="s">
        <v>195</v>
      </c>
      <c r="I106" s="62"/>
      <c r="J106" s="62"/>
      <c r="K106" s="62"/>
      <c r="L106" s="42"/>
    </row>
    <row r="107" spans="1:12" ht="99.75" x14ac:dyDescent="0.2">
      <c r="A107" s="72" t="s">
        <v>182</v>
      </c>
      <c r="B107" s="48" t="s">
        <v>152</v>
      </c>
      <c r="C107" s="72" t="s">
        <v>76</v>
      </c>
      <c r="D107" s="78">
        <v>15</v>
      </c>
      <c r="E107" s="44" t="s">
        <v>127</v>
      </c>
      <c r="F107" s="42" t="s">
        <v>201</v>
      </c>
      <c r="G107" s="42" t="s">
        <v>214</v>
      </c>
      <c r="H107" s="48" t="s">
        <v>195</v>
      </c>
      <c r="I107" s="62"/>
      <c r="J107" s="62"/>
      <c r="K107" s="62"/>
      <c r="L107" s="42"/>
    </row>
    <row r="108" spans="1:12" ht="42.75" x14ac:dyDescent="0.2">
      <c r="A108" s="72" t="s">
        <v>183</v>
      </c>
      <c r="B108" s="48" t="s">
        <v>152</v>
      </c>
      <c r="C108" s="72" t="s">
        <v>76</v>
      </c>
      <c r="D108" s="78">
        <v>5</v>
      </c>
      <c r="E108" s="44" t="s">
        <v>127</v>
      </c>
      <c r="F108" s="42" t="s">
        <v>184</v>
      </c>
      <c r="G108" s="42" t="s">
        <v>185</v>
      </c>
      <c r="H108" s="48" t="s">
        <v>195</v>
      </c>
      <c r="I108" s="62"/>
      <c r="J108" s="62"/>
      <c r="K108" s="62"/>
      <c r="L108" s="42"/>
    </row>
    <row r="109" spans="1:12" ht="57" x14ac:dyDescent="0.2">
      <c r="A109" s="72" t="s">
        <v>186</v>
      </c>
      <c r="B109" s="48" t="s">
        <v>152</v>
      </c>
      <c r="C109" s="72" t="s">
        <v>76</v>
      </c>
      <c r="D109" s="78">
        <v>5</v>
      </c>
      <c r="E109" s="44" t="s">
        <v>127</v>
      </c>
      <c r="F109" s="42" t="s">
        <v>187</v>
      </c>
      <c r="G109" s="42" t="s">
        <v>185</v>
      </c>
      <c r="H109" s="48" t="s">
        <v>195</v>
      </c>
      <c r="I109" s="62"/>
      <c r="J109" s="62"/>
      <c r="K109" s="62"/>
      <c r="L109" s="42"/>
    </row>
    <row r="110" spans="1:12" ht="57" x14ac:dyDescent="0.2">
      <c r="A110" s="72" t="s">
        <v>188</v>
      </c>
      <c r="B110" s="48" t="s">
        <v>152</v>
      </c>
      <c r="C110" s="72" t="s">
        <v>76</v>
      </c>
      <c r="D110" s="78">
        <v>5</v>
      </c>
      <c r="E110" s="44" t="s">
        <v>127</v>
      </c>
      <c r="F110" s="42" t="s">
        <v>189</v>
      </c>
      <c r="G110" s="42" t="s">
        <v>185</v>
      </c>
      <c r="H110" s="48" t="s">
        <v>195</v>
      </c>
      <c r="I110" s="62"/>
      <c r="J110" s="62"/>
      <c r="K110" s="62"/>
      <c r="L110" s="42"/>
    </row>
    <row r="111" spans="1:12" ht="42.75" x14ac:dyDescent="0.2">
      <c r="A111" s="72" t="s">
        <v>190</v>
      </c>
      <c r="B111" s="48" t="s">
        <v>152</v>
      </c>
      <c r="C111" s="72" t="s">
        <v>76</v>
      </c>
      <c r="D111" s="78">
        <v>30</v>
      </c>
      <c r="E111" s="44" t="s">
        <v>127</v>
      </c>
      <c r="F111" s="48" t="s">
        <v>191</v>
      </c>
      <c r="G111" s="44" t="s">
        <v>192</v>
      </c>
      <c r="H111" s="48" t="s">
        <v>195</v>
      </c>
      <c r="I111" s="62"/>
      <c r="J111" s="62"/>
      <c r="K111" s="62"/>
      <c r="L111" s="42"/>
    </row>
    <row r="112" spans="1:12" ht="114" x14ac:dyDescent="0.2">
      <c r="A112" s="72" t="s">
        <v>193</v>
      </c>
      <c r="B112" s="48" t="s">
        <v>152</v>
      </c>
      <c r="C112" s="72" t="s">
        <v>86</v>
      </c>
      <c r="D112" s="42">
        <v>23</v>
      </c>
      <c r="E112" s="44" t="s">
        <v>127</v>
      </c>
      <c r="F112" s="72" t="s">
        <v>276</v>
      </c>
      <c r="G112" s="51" t="s">
        <v>97</v>
      </c>
      <c r="H112" s="48" t="s">
        <v>195</v>
      </c>
      <c r="I112" s="62"/>
      <c r="J112" s="62"/>
      <c r="K112" s="62"/>
      <c r="L112" s="42"/>
    </row>
    <row r="113" spans="1:12" ht="57" x14ac:dyDescent="0.2">
      <c r="A113" s="72" t="s">
        <v>82</v>
      </c>
      <c r="B113" s="48" t="s">
        <v>152</v>
      </c>
      <c r="C113" s="72" t="s">
        <v>2</v>
      </c>
      <c r="D113" s="78">
        <v>10</v>
      </c>
      <c r="E113" s="44" t="s">
        <v>127</v>
      </c>
      <c r="F113" s="42" t="s">
        <v>224</v>
      </c>
      <c r="G113" s="51" t="s">
        <v>96</v>
      </c>
      <c r="H113" s="48" t="s">
        <v>195</v>
      </c>
      <c r="I113" s="62"/>
      <c r="J113" s="62"/>
      <c r="K113" s="62"/>
      <c r="L113" s="42"/>
    </row>
    <row r="114" spans="1:12" ht="42.75" x14ac:dyDescent="0.2">
      <c r="A114" s="65" t="s">
        <v>251</v>
      </c>
      <c r="B114" s="51" t="s">
        <v>152</v>
      </c>
      <c r="C114" s="66" t="s">
        <v>76</v>
      </c>
      <c r="D114" s="66">
        <v>10</v>
      </c>
      <c r="E114" s="66" t="s">
        <v>127</v>
      </c>
      <c r="F114" s="67" t="s">
        <v>253</v>
      </c>
      <c r="G114" s="66" t="s">
        <v>258</v>
      </c>
      <c r="H114" s="48" t="s">
        <v>195</v>
      </c>
      <c r="I114" s="62"/>
      <c r="J114" s="62"/>
      <c r="K114" s="62"/>
      <c r="L114" s="42"/>
    </row>
    <row r="115" spans="1:12" ht="42.75" x14ac:dyDescent="0.2">
      <c r="A115" s="69" t="s">
        <v>252</v>
      </c>
      <c r="B115" s="51" t="s">
        <v>152</v>
      </c>
      <c r="C115" s="70" t="s">
        <v>2</v>
      </c>
      <c r="D115" s="70">
        <v>10</v>
      </c>
      <c r="E115" s="70" t="s">
        <v>127</v>
      </c>
      <c r="F115" s="67" t="s">
        <v>256</v>
      </c>
      <c r="G115" s="51" t="s">
        <v>96</v>
      </c>
      <c r="H115" s="48" t="s">
        <v>195</v>
      </c>
      <c r="I115" s="62"/>
      <c r="J115" s="62"/>
      <c r="K115" s="62"/>
      <c r="L115" s="42"/>
    </row>
    <row r="116" spans="1:12" ht="42.75" x14ac:dyDescent="0.2">
      <c r="A116" s="69" t="s">
        <v>232</v>
      </c>
      <c r="B116" s="51" t="s">
        <v>152</v>
      </c>
      <c r="C116" s="70" t="s">
        <v>76</v>
      </c>
      <c r="D116" s="70">
        <v>30</v>
      </c>
      <c r="E116" s="70" t="s">
        <v>227</v>
      </c>
      <c r="F116" s="67" t="s">
        <v>228</v>
      </c>
      <c r="G116" s="70" t="s">
        <v>229</v>
      </c>
      <c r="H116" s="67" t="s">
        <v>230</v>
      </c>
      <c r="I116" s="62"/>
      <c r="J116" s="62"/>
      <c r="K116" s="62"/>
      <c r="L116" s="42"/>
    </row>
    <row r="117" spans="1:12" ht="42.75" x14ac:dyDescent="0.2">
      <c r="A117" s="69" t="s">
        <v>233</v>
      </c>
      <c r="B117" s="51" t="s">
        <v>152</v>
      </c>
      <c r="C117" s="70" t="s">
        <v>76</v>
      </c>
      <c r="D117" s="70">
        <v>30</v>
      </c>
      <c r="E117" s="70" t="s">
        <v>227</v>
      </c>
      <c r="F117" s="67" t="s">
        <v>228</v>
      </c>
      <c r="G117" s="70" t="s">
        <v>229</v>
      </c>
      <c r="H117" s="67" t="s">
        <v>230</v>
      </c>
      <c r="I117" s="62"/>
      <c r="J117" s="62"/>
      <c r="K117" s="62"/>
      <c r="L117" s="42"/>
    </row>
    <row r="118" spans="1:12" ht="42.75" x14ac:dyDescent="0.2">
      <c r="A118" s="69" t="s">
        <v>234</v>
      </c>
      <c r="B118" s="51" t="s">
        <v>152</v>
      </c>
      <c r="C118" s="70" t="s">
        <v>76</v>
      </c>
      <c r="D118" s="70">
        <v>30</v>
      </c>
      <c r="E118" s="70" t="s">
        <v>227</v>
      </c>
      <c r="F118" s="67" t="s">
        <v>228</v>
      </c>
      <c r="G118" s="70" t="s">
        <v>229</v>
      </c>
      <c r="H118" s="67" t="s">
        <v>230</v>
      </c>
      <c r="I118" s="62"/>
      <c r="J118" s="62"/>
      <c r="K118" s="62"/>
      <c r="L118" s="42"/>
    </row>
    <row r="119" spans="1:12" ht="42.75" x14ac:dyDescent="0.2">
      <c r="A119" s="69" t="s">
        <v>235</v>
      </c>
      <c r="B119" s="51" t="s">
        <v>152</v>
      </c>
      <c r="C119" s="70" t="s">
        <v>76</v>
      </c>
      <c r="D119" s="70">
        <v>30</v>
      </c>
      <c r="E119" s="70" t="s">
        <v>227</v>
      </c>
      <c r="F119" s="67" t="s">
        <v>228</v>
      </c>
      <c r="G119" s="70" t="s">
        <v>229</v>
      </c>
      <c r="H119" s="67" t="s">
        <v>230</v>
      </c>
      <c r="I119" s="62"/>
      <c r="J119" s="62"/>
      <c r="K119" s="62"/>
      <c r="L119" s="42"/>
    </row>
    <row r="120" spans="1:12" ht="42.75" x14ac:dyDescent="0.2">
      <c r="A120" s="69" t="s">
        <v>236</v>
      </c>
      <c r="B120" s="51" t="s">
        <v>152</v>
      </c>
      <c r="C120" s="70" t="s">
        <v>76</v>
      </c>
      <c r="D120" s="70">
        <v>30</v>
      </c>
      <c r="E120" s="70" t="s">
        <v>227</v>
      </c>
      <c r="F120" s="67" t="s">
        <v>228</v>
      </c>
      <c r="G120" s="70" t="s">
        <v>229</v>
      </c>
      <c r="H120" s="67" t="s">
        <v>230</v>
      </c>
      <c r="I120" s="62"/>
      <c r="J120" s="62"/>
      <c r="K120" s="62"/>
      <c r="L120" s="42"/>
    </row>
    <row r="121" spans="1:12" ht="42.75" x14ac:dyDescent="0.2">
      <c r="A121" s="69" t="s">
        <v>237</v>
      </c>
      <c r="B121" s="51" t="s">
        <v>152</v>
      </c>
      <c r="C121" s="70" t="s">
        <v>76</v>
      </c>
      <c r="D121" s="70">
        <v>30</v>
      </c>
      <c r="E121" s="70" t="s">
        <v>227</v>
      </c>
      <c r="F121" s="67" t="s">
        <v>228</v>
      </c>
      <c r="G121" s="70" t="s">
        <v>229</v>
      </c>
      <c r="H121" s="67" t="s">
        <v>230</v>
      </c>
      <c r="I121" s="62"/>
      <c r="J121" s="62"/>
      <c r="K121" s="62"/>
      <c r="L121" s="42"/>
    </row>
    <row r="122" spans="1:12" ht="42.75" x14ac:dyDescent="0.2">
      <c r="A122" s="69" t="s">
        <v>238</v>
      </c>
      <c r="B122" s="51" t="s">
        <v>152</v>
      </c>
      <c r="C122" s="70" t="s">
        <v>76</v>
      </c>
      <c r="D122" s="70">
        <v>30</v>
      </c>
      <c r="E122" s="70" t="s">
        <v>227</v>
      </c>
      <c r="F122" s="67" t="s">
        <v>228</v>
      </c>
      <c r="G122" s="70" t="s">
        <v>229</v>
      </c>
      <c r="H122" s="67" t="s">
        <v>230</v>
      </c>
      <c r="I122" s="62"/>
      <c r="J122" s="62"/>
      <c r="K122" s="62"/>
      <c r="L122" s="42"/>
    </row>
    <row r="123" spans="1:12" ht="42.75" x14ac:dyDescent="0.2">
      <c r="A123" s="69" t="s">
        <v>239</v>
      </c>
      <c r="B123" s="51" t="s">
        <v>152</v>
      </c>
      <c r="C123" s="70" t="s">
        <v>76</v>
      </c>
      <c r="D123" s="70">
        <v>30</v>
      </c>
      <c r="E123" s="70" t="s">
        <v>227</v>
      </c>
      <c r="F123" s="67" t="s">
        <v>228</v>
      </c>
      <c r="G123" s="70" t="s">
        <v>229</v>
      </c>
      <c r="H123" s="67" t="s">
        <v>230</v>
      </c>
      <c r="I123" s="62"/>
      <c r="J123" s="62"/>
      <c r="K123" s="62"/>
      <c r="L123" s="42"/>
    </row>
    <row r="124" spans="1:12" ht="42.75" x14ac:dyDescent="0.2">
      <c r="A124" s="69" t="s">
        <v>74</v>
      </c>
      <c r="B124" s="51" t="s">
        <v>215</v>
      </c>
      <c r="C124" s="70" t="s">
        <v>76</v>
      </c>
      <c r="D124" s="70">
        <v>1</v>
      </c>
      <c r="E124" s="44" t="s">
        <v>127</v>
      </c>
      <c r="F124" s="48" t="s">
        <v>153</v>
      </c>
      <c r="G124" s="70">
        <v>6</v>
      </c>
      <c r="H124" s="48" t="s">
        <v>222</v>
      </c>
      <c r="I124" s="62"/>
      <c r="J124" s="62"/>
      <c r="K124" s="62"/>
      <c r="L124" s="42"/>
    </row>
    <row r="125" spans="1:12" ht="42.75" x14ac:dyDescent="0.2">
      <c r="A125" s="69" t="s">
        <v>80</v>
      </c>
      <c r="B125" s="51" t="s">
        <v>215</v>
      </c>
      <c r="C125" s="70" t="s">
        <v>76</v>
      </c>
      <c r="D125" s="70">
        <v>5</v>
      </c>
      <c r="E125" s="44" t="s">
        <v>127</v>
      </c>
      <c r="F125" s="48" t="s">
        <v>90</v>
      </c>
      <c r="G125" s="51" t="s">
        <v>95</v>
      </c>
      <c r="H125" s="48" t="s">
        <v>222</v>
      </c>
      <c r="I125" s="62"/>
      <c r="J125" s="62"/>
      <c r="K125" s="62"/>
      <c r="L125" s="42"/>
    </row>
    <row r="126" spans="1:12" ht="42.75" x14ac:dyDescent="0.2">
      <c r="A126" s="44" t="s">
        <v>241</v>
      </c>
      <c r="B126" s="51" t="s">
        <v>215</v>
      </c>
      <c r="C126" s="48" t="s">
        <v>76</v>
      </c>
      <c r="D126" s="51">
        <v>15</v>
      </c>
      <c r="E126" s="51" t="s">
        <v>127</v>
      </c>
      <c r="F126" s="48" t="s">
        <v>243</v>
      </c>
      <c r="G126" s="51" t="s">
        <v>242</v>
      </c>
      <c r="H126" s="48" t="s">
        <v>222</v>
      </c>
      <c r="I126" s="62"/>
      <c r="J126" s="62"/>
      <c r="K126" s="62"/>
      <c r="L126" s="42"/>
    </row>
    <row r="127" spans="1:12" ht="85.5" x14ac:dyDescent="0.2">
      <c r="A127" s="44" t="s">
        <v>79</v>
      </c>
      <c r="B127" s="51" t="s">
        <v>215</v>
      </c>
      <c r="C127" s="48" t="s">
        <v>76</v>
      </c>
      <c r="D127" s="51">
        <v>15</v>
      </c>
      <c r="E127" s="51" t="s">
        <v>127</v>
      </c>
      <c r="F127" s="48" t="s">
        <v>244</v>
      </c>
      <c r="G127" s="51" t="s">
        <v>245</v>
      </c>
      <c r="H127" s="48" t="s">
        <v>222</v>
      </c>
      <c r="I127" s="62"/>
      <c r="J127" s="62"/>
      <c r="K127" s="62"/>
      <c r="L127" s="42"/>
    </row>
    <row r="128" spans="1:12" ht="72.75" customHeight="1" x14ac:dyDescent="0.2">
      <c r="A128" s="69" t="s">
        <v>126</v>
      </c>
      <c r="B128" s="51" t="s">
        <v>215</v>
      </c>
      <c r="C128" s="70" t="s">
        <v>76</v>
      </c>
      <c r="D128" s="70">
        <v>15</v>
      </c>
      <c r="E128" s="44" t="s">
        <v>127</v>
      </c>
      <c r="F128" s="75" t="s">
        <v>194</v>
      </c>
      <c r="G128" s="76" t="s">
        <v>130</v>
      </c>
      <c r="H128" s="48" t="s">
        <v>222</v>
      </c>
      <c r="I128" s="62"/>
      <c r="J128" s="62"/>
      <c r="K128" s="62"/>
      <c r="L128" s="42"/>
    </row>
    <row r="129" spans="1:12" ht="156.75" x14ac:dyDescent="0.2">
      <c r="A129" s="69" t="s">
        <v>134</v>
      </c>
      <c r="B129" s="51" t="s">
        <v>215</v>
      </c>
      <c r="C129" s="70" t="s">
        <v>76</v>
      </c>
      <c r="D129" s="70">
        <v>30</v>
      </c>
      <c r="E129" s="44" t="s">
        <v>127</v>
      </c>
      <c r="F129" s="48" t="s">
        <v>139</v>
      </c>
      <c r="G129" s="51" t="s">
        <v>141</v>
      </c>
      <c r="H129" s="48" t="s">
        <v>222</v>
      </c>
      <c r="I129" s="62"/>
      <c r="J129" s="62"/>
      <c r="K129" s="62"/>
      <c r="L129" s="42"/>
    </row>
    <row r="130" spans="1:12" ht="57" x14ac:dyDescent="0.2">
      <c r="A130" s="69" t="s">
        <v>135</v>
      </c>
      <c r="B130" s="51" t="s">
        <v>215</v>
      </c>
      <c r="C130" s="70" t="s">
        <v>88</v>
      </c>
      <c r="D130" s="70">
        <v>6</v>
      </c>
      <c r="E130" s="44" t="s">
        <v>127</v>
      </c>
      <c r="F130" s="48" t="s">
        <v>270</v>
      </c>
      <c r="G130" s="51" t="s">
        <v>142</v>
      </c>
      <c r="H130" s="48" t="s">
        <v>222</v>
      </c>
      <c r="I130" s="62"/>
      <c r="J130" s="62"/>
      <c r="K130" s="62"/>
      <c r="L130" s="42"/>
    </row>
    <row r="131" spans="1:12" ht="185.25" x14ac:dyDescent="0.2">
      <c r="A131" s="69" t="s">
        <v>216</v>
      </c>
      <c r="B131" s="51" t="s">
        <v>215</v>
      </c>
      <c r="C131" s="70" t="s">
        <v>88</v>
      </c>
      <c r="D131" s="70">
        <v>3</v>
      </c>
      <c r="E131" s="44" t="s">
        <v>127</v>
      </c>
      <c r="F131" s="87" t="s">
        <v>277</v>
      </c>
      <c r="G131" s="51" t="s">
        <v>121</v>
      </c>
      <c r="H131" s="48" t="s">
        <v>222</v>
      </c>
      <c r="I131" s="62"/>
      <c r="J131" s="62"/>
      <c r="K131" s="62"/>
      <c r="L131" s="42"/>
    </row>
    <row r="132" spans="1:12" ht="71.25" x14ac:dyDescent="0.2">
      <c r="A132" s="69" t="s">
        <v>155</v>
      </c>
      <c r="B132" s="51" t="s">
        <v>215</v>
      </c>
      <c r="C132" s="70" t="s">
        <v>88</v>
      </c>
      <c r="D132" s="70">
        <v>6</v>
      </c>
      <c r="E132" s="44" t="s">
        <v>127</v>
      </c>
      <c r="F132" s="48" t="s">
        <v>274</v>
      </c>
      <c r="G132" s="51" t="s">
        <v>98</v>
      </c>
      <c r="H132" s="48" t="s">
        <v>275</v>
      </c>
      <c r="I132" s="62"/>
      <c r="J132" s="62"/>
      <c r="K132" s="62"/>
      <c r="L132" s="42"/>
    </row>
    <row r="133" spans="1:12" ht="199.5" x14ac:dyDescent="0.2">
      <c r="A133" s="69" t="s">
        <v>156</v>
      </c>
      <c r="B133" s="51" t="s">
        <v>215</v>
      </c>
      <c r="C133" s="70" t="s">
        <v>2</v>
      </c>
      <c r="D133" s="70">
        <v>10</v>
      </c>
      <c r="E133" s="44" t="s">
        <v>127</v>
      </c>
      <c r="F133" s="51" t="s">
        <v>157</v>
      </c>
      <c r="G133" s="79" t="s">
        <v>158</v>
      </c>
      <c r="H133" s="48" t="s">
        <v>225</v>
      </c>
      <c r="I133" s="62"/>
      <c r="J133" s="62"/>
      <c r="K133" s="62"/>
      <c r="L133" s="42"/>
    </row>
    <row r="134" spans="1:12" ht="57" x14ac:dyDescent="0.2">
      <c r="A134" s="69" t="s">
        <v>159</v>
      </c>
      <c r="B134" s="51" t="s">
        <v>215</v>
      </c>
      <c r="C134" s="70" t="s">
        <v>76</v>
      </c>
      <c r="D134" s="70">
        <v>5</v>
      </c>
      <c r="E134" s="44" t="s">
        <v>127</v>
      </c>
      <c r="F134" s="44" t="s">
        <v>198</v>
      </c>
      <c r="G134" s="51" t="s">
        <v>95</v>
      </c>
      <c r="H134" s="48" t="s">
        <v>222</v>
      </c>
      <c r="I134" s="62"/>
      <c r="J134" s="62"/>
      <c r="K134" s="62"/>
      <c r="L134" s="42"/>
    </row>
    <row r="135" spans="1:12" ht="42.75" x14ac:dyDescent="0.2">
      <c r="A135" s="69" t="s">
        <v>160</v>
      </c>
      <c r="B135" s="51" t="s">
        <v>215</v>
      </c>
      <c r="C135" s="70" t="s">
        <v>76</v>
      </c>
      <c r="D135" s="70">
        <v>10</v>
      </c>
      <c r="E135" s="44" t="s">
        <v>127</v>
      </c>
      <c r="F135" s="42" t="s">
        <v>161</v>
      </c>
      <c r="G135" s="42" t="s">
        <v>203</v>
      </c>
      <c r="H135" s="48" t="s">
        <v>222</v>
      </c>
      <c r="I135" s="62"/>
      <c r="J135" s="62"/>
      <c r="K135" s="62"/>
      <c r="L135" s="42"/>
    </row>
    <row r="136" spans="1:12" ht="57" x14ac:dyDescent="0.2">
      <c r="A136" s="69" t="s">
        <v>217</v>
      </c>
      <c r="B136" s="51" t="s">
        <v>215</v>
      </c>
      <c r="C136" s="70" t="s">
        <v>76</v>
      </c>
      <c r="D136" s="70">
        <v>6</v>
      </c>
      <c r="E136" s="44" t="s">
        <v>127</v>
      </c>
      <c r="F136" s="42" t="s">
        <v>218</v>
      </c>
      <c r="G136" s="51" t="s">
        <v>204</v>
      </c>
      <c r="H136" s="48" t="s">
        <v>222</v>
      </c>
      <c r="I136" s="62"/>
      <c r="J136" s="62"/>
      <c r="K136" s="62"/>
      <c r="L136" s="42"/>
    </row>
    <row r="137" spans="1:12" ht="57" x14ac:dyDescent="0.2">
      <c r="A137" s="69" t="s">
        <v>164</v>
      </c>
      <c r="B137" s="51" t="s">
        <v>215</v>
      </c>
      <c r="C137" s="70" t="s">
        <v>76</v>
      </c>
      <c r="D137" s="70">
        <v>5</v>
      </c>
      <c r="E137" s="44" t="s">
        <v>127</v>
      </c>
      <c r="F137" s="42" t="s">
        <v>165</v>
      </c>
      <c r="G137" s="51" t="s">
        <v>205</v>
      </c>
      <c r="H137" s="48" t="s">
        <v>222</v>
      </c>
      <c r="I137" s="62"/>
      <c r="J137" s="62"/>
      <c r="K137" s="62"/>
      <c r="L137" s="42"/>
    </row>
    <row r="138" spans="1:12" ht="57" x14ac:dyDescent="0.2">
      <c r="A138" s="69" t="s">
        <v>166</v>
      </c>
      <c r="B138" s="51" t="s">
        <v>215</v>
      </c>
      <c r="C138" s="70" t="s">
        <v>76</v>
      </c>
      <c r="D138" s="70">
        <v>8</v>
      </c>
      <c r="E138" s="44" t="s">
        <v>127</v>
      </c>
      <c r="F138" s="42" t="s">
        <v>167</v>
      </c>
      <c r="G138" s="51" t="s">
        <v>206</v>
      </c>
      <c r="H138" s="48" t="s">
        <v>222</v>
      </c>
      <c r="I138" s="62"/>
      <c r="J138" s="62"/>
      <c r="K138" s="62"/>
      <c r="L138" s="42"/>
    </row>
    <row r="139" spans="1:12" ht="42.75" x14ac:dyDescent="0.2">
      <c r="A139" s="69" t="s">
        <v>168</v>
      </c>
      <c r="B139" s="51" t="s">
        <v>215</v>
      </c>
      <c r="C139" s="70" t="s">
        <v>76</v>
      </c>
      <c r="D139" s="70">
        <v>6</v>
      </c>
      <c r="E139" s="44" t="s">
        <v>127</v>
      </c>
      <c r="F139" s="42" t="s">
        <v>169</v>
      </c>
      <c r="G139" s="80" t="s">
        <v>207</v>
      </c>
      <c r="H139" s="48" t="s">
        <v>222</v>
      </c>
      <c r="I139" s="62"/>
      <c r="J139" s="62"/>
      <c r="K139" s="62"/>
      <c r="L139" s="42"/>
    </row>
    <row r="140" spans="1:12" ht="57" x14ac:dyDescent="0.2">
      <c r="A140" s="69" t="s">
        <v>170</v>
      </c>
      <c r="B140" s="51" t="s">
        <v>215</v>
      </c>
      <c r="C140" s="70" t="s">
        <v>76</v>
      </c>
      <c r="D140" s="70">
        <v>10</v>
      </c>
      <c r="E140" s="44" t="s">
        <v>127</v>
      </c>
      <c r="F140" s="42" t="s">
        <v>171</v>
      </c>
      <c r="G140" s="80" t="s">
        <v>208</v>
      </c>
      <c r="H140" s="48" t="s">
        <v>222</v>
      </c>
      <c r="I140" s="62"/>
      <c r="J140" s="62"/>
      <c r="K140" s="62"/>
      <c r="L140" s="42"/>
    </row>
    <row r="141" spans="1:12" ht="42.75" x14ac:dyDescent="0.2">
      <c r="A141" s="69" t="s">
        <v>172</v>
      </c>
      <c r="B141" s="51" t="s">
        <v>215</v>
      </c>
      <c r="C141" s="70" t="s">
        <v>76</v>
      </c>
      <c r="D141" s="70">
        <v>5</v>
      </c>
      <c r="E141" s="44" t="s">
        <v>127</v>
      </c>
      <c r="F141" s="42" t="s">
        <v>173</v>
      </c>
      <c r="G141" s="80" t="s">
        <v>209</v>
      </c>
      <c r="H141" s="48" t="s">
        <v>222</v>
      </c>
      <c r="I141" s="62"/>
      <c r="J141" s="62"/>
      <c r="K141" s="62"/>
      <c r="L141" s="42"/>
    </row>
    <row r="142" spans="1:12" ht="42.75" x14ac:dyDescent="0.2">
      <c r="A142" s="69" t="s">
        <v>174</v>
      </c>
      <c r="B142" s="51" t="s">
        <v>215</v>
      </c>
      <c r="C142" s="70" t="s">
        <v>76</v>
      </c>
      <c r="D142" s="70">
        <v>10</v>
      </c>
      <c r="E142" s="44" t="s">
        <v>127</v>
      </c>
      <c r="F142" s="42" t="s">
        <v>175</v>
      </c>
      <c r="G142" s="42" t="s">
        <v>210</v>
      </c>
      <c r="H142" s="48" t="s">
        <v>222</v>
      </c>
      <c r="I142" s="62"/>
      <c r="J142" s="62"/>
      <c r="K142" s="62"/>
      <c r="L142" s="42"/>
    </row>
    <row r="143" spans="1:12" ht="42.75" x14ac:dyDescent="0.2">
      <c r="A143" s="69" t="s">
        <v>176</v>
      </c>
      <c r="B143" s="51" t="s">
        <v>215</v>
      </c>
      <c r="C143" s="70" t="s">
        <v>76</v>
      </c>
      <c r="D143" s="70">
        <v>5</v>
      </c>
      <c r="E143" s="44" t="s">
        <v>127</v>
      </c>
      <c r="F143" s="42" t="s">
        <v>177</v>
      </c>
      <c r="G143" s="42" t="s">
        <v>211</v>
      </c>
      <c r="H143" s="48" t="s">
        <v>222</v>
      </c>
      <c r="I143" s="62"/>
      <c r="J143" s="62"/>
      <c r="K143" s="62"/>
      <c r="L143" s="42"/>
    </row>
    <row r="144" spans="1:12" ht="42.75" x14ac:dyDescent="0.2">
      <c r="A144" s="69" t="s">
        <v>178</v>
      </c>
      <c r="B144" s="51" t="s">
        <v>215</v>
      </c>
      <c r="C144" s="70" t="s">
        <v>76</v>
      </c>
      <c r="D144" s="70">
        <v>10</v>
      </c>
      <c r="E144" s="44" t="s">
        <v>127</v>
      </c>
      <c r="F144" s="42" t="s">
        <v>179</v>
      </c>
      <c r="G144" s="42" t="s">
        <v>212</v>
      </c>
      <c r="H144" s="48" t="s">
        <v>222</v>
      </c>
      <c r="I144" s="62"/>
      <c r="J144" s="62"/>
      <c r="K144" s="62"/>
      <c r="L144" s="42"/>
    </row>
    <row r="145" spans="1:12" ht="71.25" x14ac:dyDescent="0.2">
      <c r="A145" s="69" t="s">
        <v>180</v>
      </c>
      <c r="B145" s="51" t="s">
        <v>215</v>
      </c>
      <c r="C145" s="70" t="s">
        <v>76</v>
      </c>
      <c r="D145" s="70">
        <v>5</v>
      </c>
      <c r="E145" s="44" t="s">
        <v>127</v>
      </c>
      <c r="F145" s="44" t="s">
        <v>199</v>
      </c>
      <c r="G145" s="81" t="s">
        <v>202</v>
      </c>
      <c r="H145" s="48" t="s">
        <v>222</v>
      </c>
      <c r="I145" s="62"/>
      <c r="J145" s="62"/>
      <c r="K145" s="62"/>
      <c r="L145" s="42"/>
    </row>
    <row r="146" spans="1:12" ht="142.5" x14ac:dyDescent="0.2">
      <c r="A146" s="69" t="s">
        <v>181</v>
      </c>
      <c r="B146" s="51" t="s">
        <v>215</v>
      </c>
      <c r="C146" s="70" t="s">
        <v>76</v>
      </c>
      <c r="D146" s="70">
        <v>15</v>
      </c>
      <c r="E146" s="44" t="s">
        <v>127</v>
      </c>
      <c r="F146" s="42" t="s">
        <v>200</v>
      </c>
      <c r="G146" s="42" t="s">
        <v>213</v>
      </c>
      <c r="H146" s="48" t="s">
        <v>222</v>
      </c>
      <c r="I146" s="62"/>
      <c r="J146" s="62"/>
      <c r="K146" s="62"/>
      <c r="L146" s="42"/>
    </row>
    <row r="147" spans="1:12" ht="99.75" x14ac:dyDescent="0.2">
      <c r="A147" s="69" t="s">
        <v>182</v>
      </c>
      <c r="B147" s="51" t="s">
        <v>215</v>
      </c>
      <c r="C147" s="70" t="s">
        <v>76</v>
      </c>
      <c r="D147" s="70">
        <v>15</v>
      </c>
      <c r="E147" s="44" t="s">
        <v>127</v>
      </c>
      <c r="F147" s="42" t="s">
        <v>221</v>
      </c>
      <c r="G147" s="42" t="s">
        <v>214</v>
      </c>
      <c r="H147" s="48" t="s">
        <v>222</v>
      </c>
      <c r="I147" s="62"/>
      <c r="J147" s="62"/>
      <c r="K147" s="62"/>
      <c r="L147" s="42"/>
    </row>
    <row r="148" spans="1:12" ht="42.75" x14ac:dyDescent="0.2">
      <c r="A148" s="69" t="s">
        <v>183</v>
      </c>
      <c r="B148" s="51" t="s">
        <v>215</v>
      </c>
      <c r="C148" s="70" t="s">
        <v>76</v>
      </c>
      <c r="D148" s="70">
        <v>5</v>
      </c>
      <c r="E148" s="44" t="s">
        <v>127</v>
      </c>
      <c r="F148" s="42" t="s">
        <v>184</v>
      </c>
      <c r="G148" s="42" t="s">
        <v>185</v>
      </c>
      <c r="H148" s="48" t="s">
        <v>222</v>
      </c>
      <c r="I148" s="62"/>
      <c r="J148" s="62"/>
      <c r="K148" s="62"/>
      <c r="L148" s="42"/>
    </row>
    <row r="149" spans="1:12" ht="57" x14ac:dyDescent="0.2">
      <c r="A149" s="69" t="s">
        <v>186</v>
      </c>
      <c r="B149" s="51" t="s">
        <v>215</v>
      </c>
      <c r="C149" s="70" t="s">
        <v>76</v>
      </c>
      <c r="D149" s="70">
        <v>5</v>
      </c>
      <c r="E149" s="44" t="s">
        <v>127</v>
      </c>
      <c r="F149" s="42" t="s">
        <v>187</v>
      </c>
      <c r="G149" s="42" t="s">
        <v>185</v>
      </c>
      <c r="H149" s="48" t="s">
        <v>222</v>
      </c>
      <c r="I149" s="62"/>
      <c r="J149" s="62"/>
      <c r="K149" s="62"/>
      <c r="L149" s="42"/>
    </row>
    <row r="150" spans="1:12" ht="57" x14ac:dyDescent="0.2">
      <c r="A150" s="69" t="s">
        <v>188</v>
      </c>
      <c r="B150" s="51" t="s">
        <v>215</v>
      </c>
      <c r="C150" s="70" t="s">
        <v>76</v>
      </c>
      <c r="D150" s="70">
        <v>5</v>
      </c>
      <c r="E150" s="44" t="s">
        <v>127</v>
      </c>
      <c r="F150" s="42" t="s">
        <v>189</v>
      </c>
      <c r="G150" s="42" t="s">
        <v>185</v>
      </c>
      <c r="H150" s="48" t="s">
        <v>222</v>
      </c>
      <c r="I150" s="62"/>
      <c r="J150" s="62"/>
      <c r="K150" s="62"/>
      <c r="L150" s="42"/>
    </row>
    <row r="151" spans="1:12" ht="42.75" x14ac:dyDescent="0.2">
      <c r="A151" s="69" t="s">
        <v>190</v>
      </c>
      <c r="B151" s="51" t="s">
        <v>215</v>
      </c>
      <c r="C151" s="70" t="s">
        <v>76</v>
      </c>
      <c r="D151" s="70">
        <v>30</v>
      </c>
      <c r="E151" s="44" t="s">
        <v>127</v>
      </c>
      <c r="F151" s="48" t="s">
        <v>220</v>
      </c>
      <c r="G151" s="44" t="s">
        <v>192</v>
      </c>
      <c r="H151" s="48" t="s">
        <v>222</v>
      </c>
      <c r="I151" s="62"/>
      <c r="J151" s="62"/>
      <c r="K151" s="62"/>
      <c r="L151" s="42"/>
    </row>
    <row r="152" spans="1:12" ht="114" x14ac:dyDescent="0.2">
      <c r="A152" s="69" t="s">
        <v>193</v>
      </c>
      <c r="B152" s="51" t="s">
        <v>215</v>
      </c>
      <c r="C152" s="70" t="s">
        <v>86</v>
      </c>
      <c r="D152" s="70">
        <v>23</v>
      </c>
      <c r="E152" s="44" t="s">
        <v>127</v>
      </c>
      <c r="F152" s="83" t="s">
        <v>271</v>
      </c>
      <c r="G152" s="51" t="s">
        <v>97</v>
      </c>
      <c r="H152" s="48" t="s">
        <v>222</v>
      </c>
      <c r="I152" s="62"/>
      <c r="J152" s="62"/>
      <c r="K152" s="62"/>
      <c r="L152" s="42"/>
    </row>
    <row r="153" spans="1:12" ht="42.75" x14ac:dyDescent="0.2">
      <c r="A153" s="69" t="s">
        <v>82</v>
      </c>
      <c r="B153" s="51" t="s">
        <v>215</v>
      </c>
      <c r="C153" s="70" t="s">
        <v>2</v>
      </c>
      <c r="D153" s="70">
        <v>10</v>
      </c>
      <c r="E153" s="44" t="s">
        <v>127</v>
      </c>
      <c r="F153" s="42" t="s">
        <v>219</v>
      </c>
      <c r="G153" s="51" t="s">
        <v>96</v>
      </c>
      <c r="H153" s="48" t="s">
        <v>222</v>
      </c>
      <c r="I153" s="62"/>
      <c r="J153" s="62"/>
      <c r="K153" s="62"/>
      <c r="L153" s="42"/>
    </row>
    <row r="154" spans="1:12" ht="42.75" x14ac:dyDescent="0.2">
      <c r="A154" s="65" t="s">
        <v>251</v>
      </c>
      <c r="B154" s="51" t="s">
        <v>215</v>
      </c>
      <c r="C154" s="66" t="s">
        <v>76</v>
      </c>
      <c r="D154" s="66">
        <v>10</v>
      </c>
      <c r="E154" s="66" t="s">
        <v>127</v>
      </c>
      <c r="F154" s="67" t="s">
        <v>253</v>
      </c>
      <c r="G154" s="66" t="s">
        <v>258</v>
      </c>
      <c r="H154" s="48" t="s">
        <v>222</v>
      </c>
      <c r="I154" s="62"/>
      <c r="J154" s="62"/>
      <c r="K154" s="62"/>
      <c r="L154" s="42"/>
    </row>
    <row r="155" spans="1:12" ht="42.75" x14ac:dyDescent="0.2">
      <c r="A155" s="69" t="s">
        <v>252</v>
      </c>
      <c r="B155" s="51" t="s">
        <v>215</v>
      </c>
      <c r="C155" s="70" t="s">
        <v>2</v>
      </c>
      <c r="D155" s="70">
        <v>10</v>
      </c>
      <c r="E155" s="70" t="s">
        <v>127</v>
      </c>
      <c r="F155" s="67" t="s">
        <v>256</v>
      </c>
      <c r="G155" s="51" t="s">
        <v>96</v>
      </c>
      <c r="H155" s="48" t="s">
        <v>222</v>
      </c>
      <c r="I155" s="62"/>
      <c r="J155" s="62"/>
      <c r="K155" s="62"/>
      <c r="L155" s="42"/>
    </row>
    <row r="156" spans="1:12" ht="42.75" x14ac:dyDescent="0.2">
      <c r="A156" s="69" t="s">
        <v>232</v>
      </c>
      <c r="B156" s="51" t="s">
        <v>215</v>
      </c>
      <c r="C156" s="70" t="s">
        <v>76</v>
      </c>
      <c r="D156" s="70">
        <v>30</v>
      </c>
      <c r="E156" s="70" t="s">
        <v>227</v>
      </c>
      <c r="F156" s="67" t="s">
        <v>228</v>
      </c>
      <c r="G156" s="70" t="s">
        <v>229</v>
      </c>
      <c r="H156" s="67" t="s">
        <v>230</v>
      </c>
      <c r="I156" s="62"/>
      <c r="J156" s="62"/>
      <c r="K156" s="62"/>
      <c r="L156" s="42"/>
    </row>
    <row r="157" spans="1:12" ht="42.75" x14ac:dyDescent="0.2">
      <c r="A157" s="69" t="s">
        <v>233</v>
      </c>
      <c r="B157" s="51" t="s">
        <v>215</v>
      </c>
      <c r="C157" s="70" t="s">
        <v>76</v>
      </c>
      <c r="D157" s="70">
        <v>30</v>
      </c>
      <c r="E157" s="70" t="s">
        <v>227</v>
      </c>
      <c r="F157" s="67" t="s">
        <v>228</v>
      </c>
      <c r="G157" s="70" t="s">
        <v>229</v>
      </c>
      <c r="H157" s="67" t="s">
        <v>230</v>
      </c>
      <c r="I157" s="62"/>
      <c r="J157" s="62"/>
      <c r="K157" s="62"/>
      <c r="L157" s="42"/>
    </row>
    <row r="158" spans="1:12" ht="42.75" x14ac:dyDescent="0.2">
      <c r="A158" s="69" t="s">
        <v>234</v>
      </c>
      <c r="B158" s="51" t="s">
        <v>215</v>
      </c>
      <c r="C158" s="70" t="s">
        <v>76</v>
      </c>
      <c r="D158" s="70">
        <v>30</v>
      </c>
      <c r="E158" s="70" t="s">
        <v>227</v>
      </c>
      <c r="F158" s="67" t="s">
        <v>228</v>
      </c>
      <c r="G158" s="70" t="s">
        <v>229</v>
      </c>
      <c r="H158" s="67" t="s">
        <v>230</v>
      </c>
      <c r="I158" s="62"/>
      <c r="J158" s="62"/>
      <c r="K158" s="62"/>
      <c r="L158" s="42"/>
    </row>
    <row r="159" spans="1:12" ht="42.75" x14ac:dyDescent="0.2">
      <c r="A159" s="69" t="s">
        <v>235</v>
      </c>
      <c r="B159" s="51" t="s">
        <v>215</v>
      </c>
      <c r="C159" s="70" t="s">
        <v>76</v>
      </c>
      <c r="D159" s="70">
        <v>30</v>
      </c>
      <c r="E159" s="70" t="s">
        <v>227</v>
      </c>
      <c r="F159" s="67" t="s">
        <v>228</v>
      </c>
      <c r="G159" s="70" t="s">
        <v>229</v>
      </c>
      <c r="H159" s="67" t="s">
        <v>230</v>
      </c>
      <c r="I159" s="62"/>
      <c r="J159" s="62"/>
      <c r="K159" s="62"/>
      <c r="L159" s="42"/>
    </row>
    <row r="160" spans="1:12" ht="42.75" x14ac:dyDescent="0.2">
      <c r="A160" s="69" t="s">
        <v>236</v>
      </c>
      <c r="B160" s="51" t="s">
        <v>215</v>
      </c>
      <c r="C160" s="70" t="s">
        <v>76</v>
      </c>
      <c r="D160" s="70">
        <v>30</v>
      </c>
      <c r="E160" s="70" t="s">
        <v>227</v>
      </c>
      <c r="F160" s="67" t="s">
        <v>228</v>
      </c>
      <c r="G160" s="70" t="s">
        <v>229</v>
      </c>
      <c r="H160" s="67" t="s">
        <v>230</v>
      </c>
      <c r="I160" s="62"/>
      <c r="J160" s="62"/>
      <c r="K160" s="62"/>
      <c r="L160" s="42"/>
    </row>
    <row r="161" spans="1:12" ht="42.75" x14ac:dyDescent="0.2">
      <c r="A161" s="69" t="s">
        <v>237</v>
      </c>
      <c r="B161" s="51" t="s">
        <v>215</v>
      </c>
      <c r="C161" s="70" t="s">
        <v>76</v>
      </c>
      <c r="D161" s="70">
        <v>30</v>
      </c>
      <c r="E161" s="70" t="s">
        <v>227</v>
      </c>
      <c r="F161" s="67" t="s">
        <v>228</v>
      </c>
      <c r="G161" s="70" t="s">
        <v>229</v>
      </c>
      <c r="H161" s="67" t="s">
        <v>230</v>
      </c>
      <c r="I161" s="62"/>
      <c r="J161" s="62"/>
      <c r="K161" s="62"/>
      <c r="L161" s="42"/>
    </row>
    <row r="162" spans="1:12" ht="42.75" x14ac:dyDescent="0.2">
      <c r="A162" s="69" t="s">
        <v>238</v>
      </c>
      <c r="B162" s="51" t="s">
        <v>215</v>
      </c>
      <c r="C162" s="70" t="s">
        <v>76</v>
      </c>
      <c r="D162" s="70">
        <v>30</v>
      </c>
      <c r="E162" s="70" t="s">
        <v>227</v>
      </c>
      <c r="F162" s="67" t="s">
        <v>228</v>
      </c>
      <c r="G162" s="70" t="s">
        <v>229</v>
      </c>
      <c r="H162" s="67" t="s">
        <v>230</v>
      </c>
      <c r="I162" s="62"/>
      <c r="J162" s="62"/>
      <c r="K162" s="62"/>
      <c r="L162" s="42"/>
    </row>
    <row r="163" spans="1:12" ht="42.75" x14ac:dyDescent="0.2">
      <c r="A163" s="69" t="s">
        <v>239</v>
      </c>
      <c r="B163" s="51" t="s">
        <v>215</v>
      </c>
      <c r="C163" s="70" t="s">
        <v>76</v>
      </c>
      <c r="D163" s="70">
        <v>30</v>
      </c>
      <c r="E163" s="70" t="s">
        <v>227</v>
      </c>
      <c r="F163" s="67" t="s">
        <v>228</v>
      </c>
      <c r="G163" s="70" t="s">
        <v>229</v>
      </c>
      <c r="H163" s="67" t="s">
        <v>230</v>
      </c>
      <c r="I163" s="62"/>
      <c r="J163" s="62"/>
      <c r="K163" s="62"/>
      <c r="L163" s="42"/>
    </row>
  </sheetData>
  <autoFilter ref="A11:L163" xr:uid="{2A1B22A6-6911-4B66-9346-50F92106AC84}"/>
  <mergeCells count="3">
    <mergeCell ref="A10:G10"/>
    <mergeCell ref="I10:L10"/>
    <mergeCell ref="A8:L8"/>
  </mergeCells>
  <phoneticPr fontId="15" type="noConversion"/>
  <dataValidations count="1">
    <dataValidation allowBlank="1" showInputMessage="1" showErrorMessage="1" promptTitle="Map Fields" prompt="Use this section (if applicable) to map fields from the source system and make notes as you go along." sqref="I10:L11" xr:uid="{A8B3A5B2-F839-4787-9D3B-0B1F99D4B963}"/>
  </dataValidations>
  <pageMargins left="0.7" right="0.7" top="0.75" bottom="0.75" header="0.3" footer="0.3"/>
  <pageSetup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CBB809446A95342BDD2205439D2B551" ma:contentTypeVersion="25" ma:contentTypeDescription="Create a new document." ma:contentTypeScope="" ma:versionID="64ae4da561779a40ebeea31605e09909">
  <xsd:schema xmlns:xsd="http://www.w3.org/2001/XMLSchema" xmlns:xs="http://www.w3.org/2001/XMLSchema" xmlns:p="http://schemas.microsoft.com/office/2006/metadata/properties" xmlns:ns2="ee0d1073-b73c-4cf9-a2e0-1985adf7d54f" xmlns:ns3="041c3df4-ce55-42d1-a1ce-045c193ad9f1" targetNamespace="http://schemas.microsoft.com/office/2006/metadata/properties" ma:root="true" ma:fieldsID="003c6ef16bd49f9d0fa1db22a39c56b8" ns2:_="" ns3:_="">
    <xsd:import namespace="ee0d1073-b73c-4cf9-a2e0-1985adf7d54f"/>
    <xsd:import namespace="041c3df4-ce55-42d1-a1ce-045c193ad9f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Wave" minOccurs="0"/>
                <xsd:element ref="ns2:SharedWithUsers" minOccurs="0"/>
                <xsd:element ref="ns2:SharedWithDetails" minOccurs="0"/>
                <xsd:element ref="ns3:MediaServiceObjectDetectorVersions" minOccurs="0"/>
                <xsd:element ref="ns3:MediaServiceSearchProperties" minOccurs="0"/>
                <xsd:element ref="ns3:MediaServiceGenerationTime" minOccurs="0"/>
                <xsd:element ref="ns3:MediaServiceEventHashCode" minOccurs="0"/>
                <xsd:element ref="ns3:MediaServiceDateTaken" minOccurs="0"/>
                <xsd:element ref="ns3:MediaLengthInSeconds" minOccurs="0"/>
                <xsd:element ref="ns3:MediaServiceBillingMetadata" minOccurs="0"/>
                <xsd:element ref="ns3:lcf76f155ced4ddcb4097134ff3c332f" minOccurs="0"/>
                <xsd:element ref="ns2: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4"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5c0deb56-c673-49b7-a44c-1f8606d04005}" ma:internalName="TaxCatchAll" ma:showField="CatchAllData" ma:web="ee0d1073-b73c-4cf9-a2e0-1985adf7d54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41c3df4-ce55-42d1-a1ce-045c193ad9f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Wave" ma:index="13" nillable="true" ma:displayName="Wave" ma:format="Dropdown" ma:internalName="Wave">
      <xsd:simpleType>
        <xsd:restriction base="dms:Choice">
          <xsd:enumeration value="CMS"/>
          <xsd:enumeration value="Financials"/>
          <xsd:enumeration value="Payroll"/>
          <xsd:enumeration value="Production Support"/>
          <xsd:enumeration value="Universal"/>
          <xsd:enumeration value="Central"/>
        </xsd:restrictio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BillingMetadata" ma:index="22" nillable="true" ma:displayName="MediaServiceBillingMetadata" ma:hidden="true" ma:internalName="MediaServiceBillingMetadata" ma:readOnly="true">
      <xsd:simpleType>
        <xsd:restriction base="dms:Note"/>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9e199f5e-f571-42dc-8172-d11fd433b9b8"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_dlc_DocId xmlns="ee0d1073-b73c-4cf9-a2e0-1985adf7d54f">3XNNPFDRQHSR-158363826-11894</_dlc_DocId>
    <_dlc_DocIdUrl xmlns="ee0d1073-b73c-4cf9-a2e0-1985adf7d54f">
      <Url>https://myfloridacfo.sharepoint.com/sites/FLP/_layouts/15/DocIdRedir.aspx?ID=3XNNPFDRQHSR-158363826-11894</Url>
      <Description>3XNNPFDRQHSR-158363826-11894</Description>
    </_dlc_DocIdUrl>
    <Wave xmlns="041c3df4-ce55-42d1-a1ce-045c193ad9f1" xsi:nil="true"/>
    <lcf76f155ced4ddcb4097134ff3c332f xmlns="041c3df4-ce55-42d1-a1ce-045c193ad9f1">
      <Terms xmlns="http://schemas.microsoft.com/office/infopath/2007/PartnerControls"/>
    </lcf76f155ced4ddcb4097134ff3c332f>
    <TaxCatchAll xmlns="ee0d1073-b73c-4cf9-a2e0-1985adf7d54f" xsi:nil="true"/>
  </documentManagement>
</p:properties>
</file>

<file path=customXml/itemProps1.xml><?xml version="1.0" encoding="utf-8"?>
<ds:datastoreItem xmlns:ds="http://schemas.openxmlformats.org/officeDocument/2006/customXml" ds:itemID="{727D97CF-3ED4-4FCB-9907-FCDAAF6EEB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0d1073-b73c-4cf9-a2e0-1985adf7d54f"/>
    <ds:schemaRef ds:uri="041c3df4-ce55-42d1-a1ce-045c193ad9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874EE58-A68D-4C13-B6B2-1B62D42C92CE}">
  <ds:schemaRefs>
    <ds:schemaRef ds:uri="http://schemas.microsoft.com/sharepoint/v3/contenttype/forms"/>
  </ds:schemaRefs>
</ds:datastoreItem>
</file>

<file path=customXml/itemProps3.xml><?xml version="1.0" encoding="utf-8"?>
<ds:datastoreItem xmlns:ds="http://schemas.openxmlformats.org/officeDocument/2006/customXml" ds:itemID="{707148C5-D222-4957-8DC6-254E59163B9B}">
  <ds:schemaRefs>
    <ds:schemaRef ds:uri="http://schemas.microsoft.com/sharepoint/events"/>
  </ds:schemaRefs>
</ds:datastoreItem>
</file>

<file path=customXml/itemProps4.xml><?xml version="1.0" encoding="utf-8"?>
<ds:datastoreItem xmlns:ds="http://schemas.openxmlformats.org/officeDocument/2006/customXml" ds:itemID="{582CB643-46B5-4C4B-BA73-CD3A166EF606}">
  <ds:schemaRefs>
    <ds:schemaRef ds:uri="ee0d1073-b73c-4cf9-a2e0-1985adf7d54f"/>
    <ds:schemaRef ds:uri="041c3df4-ce55-42d1-a1ce-045c193ad9f1"/>
    <ds:schemaRef ds:uri="http://purl.org/dc/elements/1.1/"/>
    <ds:schemaRef ds:uri="http://schemas.microsoft.com/office/2006/metadata/properties"/>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Version History</vt:lpstr>
      <vt:lpstr>General Information</vt:lpstr>
      <vt:lpstr>File Format Legend</vt:lpstr>
      <vt:lpstr>File Format</vt:lpstr>
    </vt:vector>
  </TitlesOfParts>
  <Manager/>
  <Company>Accenture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Ryan Blane</dc:creator>
  <cp:keywords/>
  <dc:description/>
  <cp:lastModifiedBy>Darling, TJ</cp:lastModifiedBy>
  <cp:revision/>
  <cp:lastPrinted>2026-01-20T21:02:01Z</cp:lastPrinted>
  <dcterms:created xsi:type="dcterms:W3CDTF">2013-04-16T15:33:16Z</dcterms:created>
  <dcterms:modified xsi:type="dcterms:W3CDTF">2026-05-05T18:25:47Z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0x0101006CBB809446A95342BDD2205439D2B551</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701d5c4f-10b6-4286-bb15-bbe2712f4fbf</vt:lpwstr>
  </property>
  <property fmtid="{D5CDD505-2E9C-101B-9397-08002B2CF9AE}" pid="12" name="Order">
    <vt:r8>917400</vt:r8>
  </property>
  <property fmtid="{D5CDD505-2E9C-101B-9397-08002B2CF9AE}" pid="13" name="MediaServiceImageTags">
    <vt:lpwstr/>
  </property>
</Properties>
</file>