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codeName="ThisWorkbook" defaultThemeVersion="124226"/>
  <mc:AlternateContent xmlns:mc="http://schemas.openxmlformats.org/markup-compatibility/2006">
    <mc:Choice Requires="x15">
      <x15ac:absPath xmlns:x15ac="http://schemas.microsoft.com/office/spreadsheetml/2010/11/ac" url="C:\Users\cannond\Documents\"/>
    </mc:Choice>
  </mc:AlternateContent>
  <xr:revisionPtr revIDLastSave="0" documentId="8_{7B8587A9-3AC0-4B3A-AD23-660100A46F3F}" xr6:coauthVersionLast="47" xr6:coauthVersionMax="47" xr10:uidLastSave="{00000000-0000-0000-0000-000000000000}"/>
  <bookViews>
    <workbookView xWindow="-120" yWindow="-120" windowWidth="29040" windowHeight="15720" tabRatio="583" xr2:uid="{00000000-000D-0000-FFFF-FFFF00000000}"/>
  </bookViews>
  <sheets>
    <sheet name="Version History" sheetId="13" r:id="rId1"/>
    <sheet name="General Information" sheetId="29" r:id="rId2"/>
    <sheet name="File Format Legend" sheetId="30" r:id="rId3"/>
    <sheet name="File Format" sheetId="31" r:id="rId4"/>
  </sheets>
  <definedNames>
    <definedName name="_xlnm._FilterDatabase" localSheetId="3" hidden="1">'File Format'!$A$11:$L$179</definedName>
  </definedNames>
  <calcPr calcId="191028"/>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7" i="30" l="1"/>
</calcChain>
</file>

<file path=xl/sharedStrings.xml><?xml version="1.0" encoding="utf-8"?>
<sst xmlns="http://schemas.openxmlformats.org/spreadsheetml/2006/main" count="1251" uniqueCount="332">
  <si>
    <t>Version History</t>
  </si>
  <si>
    <t>Version Number</t>
  </si>
  <si>
    <t>Date</t>
  </si>
  <si>
    <t>Revision Notes</t>
  </si>
  <si>
    <t>Initial Draft Version</t>
  </si>
  <si>
    <t xml:space="preserve">Layout Contents </t>
  </si>
  <si>
    <t>Description</t>
  </si>
  <si>
    <t>Version History:</t>
  </si>
  <si>
    <t>Log and track the version history of the layout.</t>
  </si>
  <si>
    <t>General Information:</t>
  </si>
  <si>
    <t>Contains information about the layout, its content and tabs.</t>
  </si>
  <si>
    <t>File Format Legend:</t>
  </si>
  <si>
    <t>Describes the column headings in the File Format Tab.</t>
  </si>
  <si>
    <t>File Format:</t>
  </si>
  <si>
    <t>The file format specifies the format in which data file is expected or sent by Florida PALM.</t>
  </si>
  <si>
    <t xml:space="preserve"> File Name</t>
  </si>
  <si>
    <t>&lt;Agency&gt;_&lt;RICEFW ID&gt;_&lt;D&gt;_YYYYMMDD-HHMM.txt</t>
  </si>
  <si>
    <t>Business &amp; Technical Information</t>
  </si>
  <si>
    <t>Module:</t>
  </si>
  <si>
    <t>Accounts Receivables</t>
  </si>
  <si>
    <t>Datafile Type:</t>
  </si>
  <si>
    <t>TXT</t>
  </si>
  <si>
    <t>End Point:</t>
  </si>
  <si>
    <t>sftp-test.flpalm.myfloridacfo.gov (For all testing needs)
sftp.flpalm.myfloridacfo.gov (Production)</t>
  </si>
  <si>
    <t>Access Details:</t>
  </si>
  <si>
    <t>Access credentials will be provided in a separate communication</t>
  </si>
  <si>
    <t>Security Protocol:</t>
  </si>
  <si>
    <t>SFTP (Secure Shell File Transfer Protocol)</t>
  </si>
  <si>
    <t>Authentication:</t>
  </si>
  <si>
    <t>Service account will be used, which will be provided via a separate communication mechanism</t>
  </si>
  <si>
    <t>Authorization:</t>
  </si>
  <si>
    <t>Authorized to access your data in Florida PALM.</t>
  </si>
  <si>
    <t>Request/Response:</t>
  </si>
  <si>
    <t>File Based Request/Response: Agency system will place the file on OCI MFT server by opening an SFTP connection and the SFTP response will be a Success or No Success depending on the successful transmission of the file.</t>
  </si>
  <si>
    <t>Sample Data Types</t>
  </si>
  <si>
    <t>Sample Data</t>
  </si>
  <si>
    <t>Sample Data Files are provided seperately.</t>
  </si>
  <si>
    <t>Sample Data File Name(s)</t>
  </si>
  <si>
    <t>This section describes the column headings in the File Format Tab. Please review this section to understand the column headers before proceeding to the next section (file format tab).</t>
  </si>
  <si>
    <t xml:space="preserve">Column Headings </t>
  </si>
  <si>
    <t>Field Name:</t>
  </si>
  <si>
    <t>Name of the Florida PALM data field in the layout.</t>
  </si>
  <si>
    <t>Record Type:</t>
  </si>
  <si>
    <t>Specifies the record type "Header" or "Detail" or other free form delineation applicable for the fields in the record.</t>
  </si>
  <si>
    <t>Field Type:</t>
  </si>
  <si>
    <t>Field Type is the data type of the field, such as character, number, signed number or date.
- A character type could be alpha numeric consisting of both letters and numbers. 
- Signed Number type could be a positive or negative value with decimal position
- Number type could be a positive with decimal position
- Long Character type is an Alphanumeric field used for long descriptions or comments
- Datetime is Date and Time field
- Date is a Date field</t>
  </si>
  <si>
    <t>Field Length:</t>
  </si>
  <si>
    <t>Specifies the maximum length of the data field. If the data field is expected to have decimals or any other length format then it will be mentioned in the Valid Values/Default column. For Example, if the field is a signed number with a total length of 8 and includes 2 decimals, the Valid Values/Default column will show 12340.56 or if an amount ends in 0 cents, the Valid Values/Default column will state - include 00 after the decimal (109.00)</t>
  </si>
  <si>
    <t>Required Field:</t>
  </si>
  <si>
    <t>States if the element value is required or not, Y= Yes, N=No OR C=Conditional. If data is supplied for a element that is marked "N" (Not Required) then it has to adhere to the specifications in Valid Values/Default and Processing Rules. If the data is not supplied, Florida PALM may insert a derived or default value based on the functional design. Conditional field, means this field value is dependent on some other field in the layout and may be needed when the other field value is present; check the processing rules column for additional details.</t>
  </si>
  <si>
    <t>Description:</t>
  </si>
  <si>
    <t>Business description of the field in the file format tab.</t>
  </si>
  <si>
    <t>Valid Values/Defaults:</t>
  </si>
  <si>
    <t>Lists valid values for the fields provided in this column. The data supplied (inbound or outbound) must conform to these values.</t>
  </si>
  <si>
    <t>Processing Rules:</t>
  </si>
  <si>
    <t>Provides the Florida PALM specific processing rules. For example, lists rules, default values, date formats, etc., which will be utilized by the program to extract data that will be exchanged with Florida PALM.</t>
  </si>
  <si>
    <t>Interfacing System Field Mapping</t>
  </si>
  <si>
    <t>Notes:</t>
  </si>
  <si>
    <t>Make notes as you map the source system fields with Florida PALM fields.</t>
  </si>
  <si>
    <t>Field Name</t>
  </si>
  <si>
    <t>Record Type</t>
  </si>
  <si>
    <t xml:space="preserve"> Field Type</t>
  </si>
  <si>
    <t xml:space="preserve"> Field Length</t>
  </si>
  <si>
    <t>Required Field (Florida PALM)
Yes (Y), No (N), Conditional (C)</t>
  </si>
  <si>
    <t>Valid Values/Defaults</t>
  </si>
  <si>
    <t>Processing Rules</t>
  </si>
  <si>
    <t>Field Type</t>
  </si>
  <si>
    <t>Field Length</t>
  </si>
  <si>
    <t>Notes</t>
  </si>
  <si>
    <t>This Conversion layout contains the following sections (tabs):</t>
  </si>
  <si>
    <t>Inbound conversion that provides customer information from agency business systems.</t>
  </si>
  <si>
    <t>Use this section (if applicable) to map fields from the converting system and make notes as you go along.</t>
  </si>
  <si>
    <t>Map the conversion source systems field name in the layout with your system.</t>
  </si>
  <si>
    <t>Map the conversion source systems field type in the layout with your system.</t>
  </si>
  <si>
    <t>Map the conversion source systems field length in the layout with your system.</t>
  </si>
  <si>
    <t>Converting System Field Mapping</t>
  </si>
  <si>
    <t>Conversion Overview</t>
  </si>
  <si>
    <t>The file format below is the definition that represents the data structure of the conversion file to be processed. It provides information which is helpful in writing the program(s) that extract data from an external system and inserts data into Florida PALM.</t>
  </si>
  <si>
    <t>Set ID</t>
  </si>
  <si>
    <t>Customer ID</t>
  </si>
  <si>
    <t>Customer Status</t>
  </si>
  <si>
    <t>Customer Type</t>
  </si>
  <si>
    <t>Since Date</t>
  </si>
  <si>
    <t>Name 1</t>
  </si>
  <si>
    <t>Name 2</t>
  </si>
  <si>
    <t xml:space="preserve">Address Sequence Number </t>
  </si>
  <si>
    <t xml:space="preserve">Effective Date </t>
  </si>
  <si>
    <t>Effective Status</t>
  </si>
  <si>
    <t>Primary Bill To</t>
  </si>
  <si>
    <t>Primary Ship To</t>
  </si>
  <si>
    <t>Primary Sold To</t>
  </si>
  <si>
    <t>Address 1</t>
  </si>
  <si>
    <t>Address 2</t>
  </si>
  <si>
    <t>Address 3</t>
  </si>
  <si>
    <t>Address 4</t>
  </si>
  <si>
    <t>City</t>
  </si>
  <si>
    <t>County</t>
  </si>
  <si>
    <t>State</t>
  </si>
  <si>
    <t>Postal</t>
  </si>
  <si>
    <t>Country</t>
  </si>
  <si>
    <t xml:space="preserve">Standard ID Number </t>
  </si>
  <si>
    <t>Effective Date</t>
  </si>
  <si>
    <t>Contact ID</t>
  </si>
  <si>
    <t>Contact Flag</t>
  </si>
  <si>
    <t>Salutation Code</t>
  </si>
  <si>
    <t>Primary Bill Contact</t>
  </si>
  <si>
    <t>Primary Ship Contact</t>
  </si>
  <si>
    <t>Primary Sold Contact</t>
  </si>
  <si>
    <t>Title</t>
  </si>
  <si>
    <t>Communication Method</t>
  </si>
  <si>
    <t>Email ID</t>
  </si>
  <si>
    <t>Phone Type</t>
  </si>
  <si>
    <t xml:space="preserve">Phone </t>
  </si>
  <si>
    <t>Extension</t>
  </si>
  <si>
    <t>Primary Phone</t>
  </si>
  <si>
    <t>Customer Header</t>
  </si>
  <si>
    <t>Customer Address Detail</t>
  </si>
  <si>
    <t>Bill To Customer Option</t>
  </si>
  <si>
    <t>Customer Numbers</t>
  </si>
  <si>
    <t>Customer 
Correspondence</t>
  </si>
  <si>
    <t>Customer 
Contact</t>
  </si>
  <si>
    <t>Customer Phone
Contact</t>
  </si>
  <si>
    <t>Character</t>
  </si>
  <si>
    <t>Number</t>
  </si>
  <si>
    <t>Y</t>
  </si>
  <si>
    <t>N</t>
  </si>
  <si>
    <t>C</t>
  </si>
  <si>
    <t>Type of Customer. Used to identify customer categories in reports.</t>
  </si>
  <si>
    <t>Primary Name of the Customer.</t>
  </si>
  <si>
    <t>Agency Customer ID</t>
  </si>
  <si>
    <t>This is not required field.  Failure to provide a value noted in the description will result in defaulting to Y.</t>
  </si>
  <si>
    <t>Field for Agency use</t>
  </si>
  <si>
    <t xml:space="preserve">Agencies will provide an Address Description to help identify the location 
Description will be mentioned for each unique address sequence numbers </t>
  </si>
  <si>
    <t>First Line of the Address.</t>
  </si>
  <si>
    <t>Second Line of the Address.</t>
  </si>
  <si>
    <t>Third Line of the Address.</t>
  </si>
  <si>
    <t>Fourth Line of the Address.</t>
  </si>
  <si>
    <t>City for the customer address.</t>
  </si>
  <si>
    <t>County.</t>
  </si>
  <si>
    <t>State for the customer address.</t>
  </si>
  <si>
    <t>Postal code for the customers address.</t>
  </si>
  <si>
    <t>Country Code.</t>
  </si>
  <si>
    <t>ID number.</t>
  </si>
  <si>
    <t xml:space="preserve">Indicates the date this correspondence options are  available for transactions.
</t>
  </si>
  <si>
    <t>This field is used to indicate Status of correspondence</t>
  </si>
  <si>
    <t>Indicates whether the customer is in dispute</t>
  </si>
  <si>
    <t xml:space="preserve">An attribute that describes the specific purpose of a given bank/counterparty contact person. </t>
  </si>
  <si>
    <t xml:space="preserve">Salutation for the contact </t>
  </si>
  <si>
    <t>Title of the contact</t>
  </si>
  <si>
    <t>Name of the contact.</t>
  </si>
  <si>
    <t>Preferred Communication.</t>
  </si>
  <si>
    <t>A User's Email Id.</t>
  </si>
  <si>
    <t xml:space="preserve">Phone number type (i.e. Business Phone, Cell Phone, etc…) associated with the contact. </t>
  </si>
  <si>
    <t>Telephone number.</t>
  </si>
  <si>
    <t>Extension to the phone number associated with the contact</t>
  </si>
  <si>
    <t xml:space="preserve">Indicate if the phone number represents the primary number for the contact. </t>
  </si>
  <si>
    <t xml:space="preserve">Example: 43000
</t>
  </si>
  <si>
    <t>List of valid values,
5--General
A--NonProfit Organization
B--For Profit Org Inc Sole Prop
C--Local Government
D--State Community Colleges
E--District School Boards
F--State Agency (Excl State Uni)
G--State Universities
J--Federal Agency
K--Private Universities
L--Legislature</t>
  </si>
  <si>
    <t>Example: 05/01/2021</t>
  </si>
  <si>
    <t>This is an overflow of the name of the customer that will be maintained in Florida PALM.</t>
  </si>
  <si>
    <t xml:space="preserve">This field is used to identify if the customer is Corporate/Parent Customer.
If left blank, system should default as 'Y'
</t>
  </si>
  <si>
    <t xml:space="preserve">Valid values: Y - Yes, N - No
Default Y
</t>
  </si>
  <si>
    <t>Default blank</t>
  </si>
  <si>
    <t>Example: 1</t>
  </si>
  <si>
    <t>Examples: Main Office</t>
  </si>
  <si>
    <t>Valid Values:Y or N</t>
  </si>
  <si>
    <t>Example: 2100 NW 42nd Ave</t>
  </si>
  <si>
    <t>Example: Miami</t>
  </si>
  <si>
    <t>Example: FL</t>
  </si>
  <si>
    <t>Example: 33126</t>
  </si>
  <si>
    <t>Default: USA</t>
  </si>
  <si>
    <t>Example: 100000000</t>
  </si>
  <si>
    <t>Record Code</t>
  </si>
  <si>
    <t>Record Code identifying the Customer Correspondence information on the record.
At least one record is required for each Customer record.</t>
  </si>
  <si>
    <t>Valid values: Y or N
Default N</t>
  </si>
  <si>
    <t>Dispute Status</t>
  </si>
  <si>
    <t>Indicates the reason of dispute</t>
  </si>
  <si>
    <t>Default to 'DIS'</t>
  </si>
  <si>
    <t>Dispute Date</t>
  </si>
  <si>
    <t>Indicates when the date when the customer was in dispute</t>
  </si>
  <si>
    <t xml:space="preserve">Valid values: A - Active, I - Inactive
</t>
  </si>
  <si>
    <t>Valid Values:Mr., Mrs., Ms., or Dr</t>
  </si>
  <si>
    <t>Example:1,2 etc</t>
  </si>
  <si>
    <t>Example:Manger,Director</t>
  </si>
  <si>
    <t>Example: John Doe</t>
  </si>
  <si>
    <t>Valid values: C - Call,
E - Email only,
F - Fax,
P - Email &amp; Print</t>
  </si>
  <si>
    <t>Example: John.Doe@abccorp.com</t>
  </si>
  <si>
    <t>Example: 3059875262</t>
  </si>
  <si>
    <t>Example:403</t>
  </si>
  <si>
    <t>Record Code identifying the Customer Header information on the record.</t>
  </si>
  <si>
    <t>Example: Publix</t>
  </si>
  <si>
    <t>Example: 123456789</t>
  </si>
  <si>
    <t>Corporate Customer Checkbox</t>
  </si>
  <si>
    <t>Agency Parent Customer ID</t>
  </si>
  <si>
    <t xml:space="preserve">Agency Parent Customer ID is provided for linking Parent and Child relationship.
If the Agency Parent Customer ID is invalid, no Parent and Child relationship will be established.
</t>
  </si>
  <si>
    <t>Record Code identifying the Bill To Customer Option information on the record.</t>
  </si>
  <si>
    <t>Record Code identifying the Customer Address Detail information on the record.</t>
  </si>
  <si>
    <t>Dispute Checkbox</t>
  </si>
  <si>
    <t>Record Code identifying the Customer Numbers information on the record.</t>
  </si>
  <si>
    <t>Standard ID Qualifier.</t>
  </si>
  <si>
    <t>Valid Values: TIN or SSN</t>
  </si>
  <si>
    <t>Valid Values: E - External Contact, 
I - Internal Contact
Default 'E'</t>
  </si>
  <si>
    <t xml:space="preserve">Valid Values Y or N
</t>
  </si>
  <si>
    <t>Record Code identifying the Customer Contact phone information on the record.</t>
  </si>
  <si>
    <t>Valid Values: BUSN - Business Phone,
CELL - Cellular Phone,
FAX - FAX,
HOME - Home Phone</t>
  </si>
  <si>
    <t>Valid Values:Y or N
Default N</t>
  </si>
  <si>
    <t xml:space="preserve">Current Status of the Customer.
</t>
  </si>
  <si>
    <t xml:space="preserve">Represents a unique, sequential identifier for a customer billing address. A customer can have multiple addresses associated with it.   
For each new customer, start the address sequence with the number 1 and increment for each additional address. 
</t>
  </si>
  <si>
    <t xml:space="preserve">Indicates the date the address is available for transactions.
</t>
  </si>
  <si>
    <t xml:space="preserve">Indicates the date the contact is available for transactions.
</t>
  </si>
  <si>
    <t xml:space="preserve">This field is used to indicate Status of contact
</t>
  </si>
  <si>
    <t xml:space="preserve">This field is used to indicate Status of address
</t>
  </si>
  <si>
    <t>Customer address that the contact must be linked to by using the Address Sequence Number or Location online.</t>
  </si>
  <si>
    <t>ARI002 - Outbound Customer Data</t>
  </si>
  <si>
    <t>ARI002-Sample Data.txt</t>
  </si>
  <si>
    <t>ARI002 - Outbound Customer Data - File format: (Pipe (|) Delimited TXT)</t>
  </si>
  <si>
    <t xml:space="preserve">Valid Values: A - Active, I - Inactive
</t>
  </si>
  <si>
    <t xml:space="preserve">Example:430000000000001
</t>
  </si>
  <si>
    <r>
      <t xml:space="preserve">Date when customer was  established </t>
    </r>
    <r>
      <rPr>
        <sz val="11"/>
        <color theme="4"/>
        <rFont val="Arial"/>
        <family val="2"/>
      </rPr>
      <t xml:space="preserve"> </t>
    </r>
    <r>
      <rPr>
        <sz val="11"/>
        <rFont val="Arial"/>
        <family val="2"/>
      </rPr>
      <t>Florida PALM.</t>
    </r>
    <r>
      <rPr>
        <sz val="11"/>
        <color theme="1"/>
        <rFont val="Arial"/>
        <family val="2"/>
      </rPr>
      <t xml:space="preserve">
</t>
    </r>
  </si>
  <si>
    <t xml:space="preserve">Specify that the customer has been a customer since a certain date, which may be the date added.
</t>
  </si>
  <si>
    <t xml:space="preserve">Valid values: A - Active, I-Inactive
</t>
  </si>
  <si>
    <t>This is a required field which will exists in Florida PALM</t>
  </si>
  <si>
    <t>This is an optional field.  If value exists then it will be extracted by the outbound process</t>
  </si>
  <si>
    <t xml:space="preserve">Example: 4300000001
</t>
  </si>
  <si>
    <t>Default - 1</t>
  </si>
  <si>
    <t>Default - 2</t>
  </si>
  <si>
    <t>Default - 3</t>
  </si>
  <si>
    <t>Default - 4</t>
  </si>
  <si>
    <t>Default - 5</t>
  </si>
  <si>
    <t>Default - 6</t>
  </si>
  <si>
    <t>Default - 7</t>
  </si>
  <si>
    <t xml:space="preserve">
</t>
  </si>
  <si>
    <t xml:space="preserve">The date format is MM/DD/YYYY.  
</t>
  </si>
  <si>
    <t xml:space="preserve">The date format is MM/DD/YYYY. </t>
  </si>
  <si>
    <t>This field is not required. If field is populated, process will extract the value in the file</t>
  </si>
  <si>
    <t>If field is populated, process will extract the value in the file</t>
  </si>
  <si>
    <t xml:space="preserve">The date format is MM/DD/YYYY
</t>
  </si>
  <si>
    <t>Examples: Dade, Broward.
Default blank</t>
  </si>
  <si>
    <t xml:space="preserve">Record Code identifying the Customer Contact information on the record.
</t>
  </si>
  <si>
    <t xml:space="preserve">When no value, set field to Blank
When provided, the Name1 format will be First Name and Last Name
</t>
  </si>
  <si>
    <t xml:space="preserve">Pull value from the system when  Corporate Customer checkbox ='N' </t>
  </si>
  <si>
    <t>The date format is MM/DD/YYYY.  If no customer correspondence was entered in Florida PALM, set to blank</t>
  </si>
  <si>
    <t>If no customer correspondence was entered in Florida PALM, set to blank</t>
  </si>
  <si>
    <t>The field is optional when a 'Customer Correspondence' Record Code 4 is provided.   
If no customer correspondence was entered in Florida PALM, set to blank</t>
  </si>
  <si>
    <t>If no customer numbers was entered in Florida PALM, set to blank</t>
  </si>
  <si>
    <t>If no customer contacts was entered in Florida PALM, set to blank</t>
  </si>
  <si>
    <t xml:space="preserve">The date format is MM/DD/YYYY
If no customer contacts was entered in Florida PALM, set to blank
</t>
  </si>
  <si>
    <t>Field is required when Communication Method = 'E' or 'P'.
Populate with a valid Email ID.
If no customer contacts was entered in Florida PALM, set to blank</t>
  </si>
  <si>
    <t>This field is populated when Communication Method = 'C'.
If no customer contacts was entered in Florida PALM, set to blank</t>
  </si>
  <si>
    <t>If no extension was entered in Florida PALM, set to blank</t>
  </si>
  <si>
    <t xml:space="preserve">This is required field if multiple phone numbers are provided.
Only one number can be the primary number for a contact.
</t>
  </si>
  <si>
    <t>The extract will create multiple lines in the file if there are more than one customer contact</t>
  </si>
  <si>
    <t>Date Added</t>
  </si>
  <si>
    <t>Short Name</t>
  </si>
  <si>
    <t>Cust Char30 C</t>
  </si>
  <si>
    <t>Cust Char30 D</t>
  </si>
  <si>
    <t>Cust Char10 A</t>
  </si>
  <si>
    <t>Cust Char10 B</t>
  </si>
  <si>
    <t>Cust Char10 C</t>
  </si>
  <si>
    <t>Cust Char10 D</t>
  </si>
  <si>
    <t>Cust Char2</t>
  </si>
  <si>
    <t>Cust Char4</t>
  </si>
  <si>
    <t>Cust Char6</t>
  </si>
  <si>
    <t>Cust Char8</t>
  </si>
  <si>
    <t>Cust Char1 A</t>
  </si>
  <si>
    <t>Cust Char1 B</t>
  </si>
  <si>
    <t>Cust Char1 C</t>
  </si>
  <si>
    <t>Cust Char1 D</t>
  </si>
  <si>
    <t>Cust N12.3 A</t>
  </si>
  <si>
    <t>Cust N12.3 B</t>
  </si>
  <si>
    <t>Cust N12.3 C</t>
  </si>
  <si>
    <t>Cust N12.3 D</t>
  </si>
  <si>
    <t>Cust Nbr15 A</t>
  </si>
  <si>
    <t>Cust Nbr15 B</t>
  </si>
  <si>
    <t>Cust Nbr15 C</t>
  </si>
  <si>
    <t>Cust Nbr15 D</t>
  </si>
  <si>
    <t xml:space="preserve">Customer Bill To Options Effective Date </t>
  </si>
  <si>
    <t>Customer Bill To Options Effective Status</t>
  </si>
  <si>
    <t>Name</t>
  </si>
  <si>
    <t>Uniquely identifies an individual or entity, that conducts business and/or financial transactions with the State of Florida or otherwise is obligated to pay funds or incurs debt to the State.</t>
  </si>
  <si>
    <t>Short Name of the Customer. It appears on pages that have limited space.
If left blank, system will default the Short Name to be the first 10 characters of the Name 1 data element.</t>
  </si>
  <si>
    <t>Agency Customer ID is created or provided by the agency for linking customer numbers.</t>
  </si>
  <si>
    <t xml:space="preserve">Indicates the date the billing options are available for AR item transactions.
</t>
  </si>
  <si>
    <t>This field is used to indicate Status of billing options available for AR item transactions.</t>
  </si>
  <si>
    <t>Indicates whether the address is a Primary Bill To address for the customer.
Only one address must be designated as the primary/default billing address for the customer.</t>
  </si>
  <si>
    <t>Indicates whether address is the Primary Ship To address for the customer.
Only one address must be designated as the primary/default ship to address for the customer.</t>
  </si>
  <si>
    <t>Indicates whether address is the Primary Sold To address for the customer.
Only one address must be designated as the primary/default sold to address for the customer.</t>
  </si>
  <si>
    <t>Assigning contacts to a customer is optional.
A Customer can have more than one Address.
A Contact can only be associated with one Address per Customer.
A Contact can be associated with multiple Customers.
A Contact associated with multiple Customers will have their own Contact/Address relationship.</t>
  </si>
  <si>
    <t>Indicates whether the contact is the Primary Bill To contact for the customer.</t>
  </si>
  <si>
    <t>Indicates whether the contact is the Primary Ship To contact for the customer.</t>
  </si>
  <si>
    <t>Indicates whether the contact is the Primary Sold To contact for the customer.</t>
  </si>
  <si>
    <t>Standard ID Qualifier</t>
  </si>
  <si>
    <t>This field is used to specify Customer Set ID which is agency specific setid</t>
  </si>
  <si>
    <t>The process will create multiple Record Code 3 lines If there multiple customer address sequence number in Florida PALM.</t>
  </si>
  <si>
    <t xml:space="preserve">Valid values: A - Active; Inactive
</t>
  </si>
  <si>
    <t>Customer Correspondence</t>
  </si>
  <si>
    <t>Customer Contact</t>
  </si>
  <si>
    <t>This field is used to specify Bill to Customer Set ID which is agency specific setid</t>
  </si>
  <si>
    <t>This field is used to specify Customer Address Set ID which is agency specific setid</t>
  </si>
  <si>
    <t>This field is used to specify Customer Correspondance Set ID which is agency specific setid</t>
  </si>
  <si>
    <t>This field is used to specify Customer Number Set ID which is agency specific setid</t>
  </si>
  <si>
    <t>This field is used to specify Customer Contact Set ID which is agency specific setid</t>
  </si>
  <si>
    <t>Accepted Version 1.0</t>
  </si>
  <si>
    <t>Added filler fields in the layout</t>
  </si>
  <si>
    <t>Filler1</t>
  </si>
  <si>
    <t>This field is reserved for future use in Florida PALM.</t>
  </si>
  <si>
    <t>This field is reserved for future use in Florida PALM. Any data submitted in this field will not be loaded into Florida PALM at this time.</t>
  </si>
  <si>
    <t>Filler2</t>
  </si>
  <si>
    <t>Filler3</t>
  </si>
  <si>
    <t>Filler4</t>
  </si>
  <si>
    <t>Filler5</t>
  </si>
  <si>
    <t>Filler6</t>
  </si>
  <si>
    <t>Filler7</t>
  </si>
  <si>
    <t>Filler8</t>
  </si>
  <si>
    <t>Filler9</t>
  </si>
  <si>
    <t>Filler10</t>
  </si>
  <si>
    <t>This field is used to specify Customer Phone Contact Set ID which is agency specific setid</t>
  </si>
  <si>
    <t>Updated to sync with ARI009</t>
  </si>
  <si>
    <t>SETID ID is populated if Record Code # is supplied.</t>
  </si>
  <si>
    <t>Customer ID is populated if Record Code # is supplied.</t>
  </si>
  <si>
    <t>If Customer contact is provided, Customer Phone Contact will be populated.</t>
  </si>
  <si>
    <t>SETID is populated if Record Code # is supplied.</t>
  </si>
  <si>
    <t>This is a required field if the contact information is provided. Failure to provide a value as noted in the description will result in an error preventing the contact link to customer from loading into Florida PALM.
The extract will create multiple lines in the file if there are more than one address sequence number</t>
  </si>
  <si>
    <t xml:space="preserve">This is a conditional field.  This will be set to Y when the Address Sequence Number is tagged as Primary Bill To. Otherwise, the value is N
A customer can have multiple contacts, but only one must be marked as Primary Bill Contact within a Customer ID reference. </t>
  </si>
  <si>
    <t xml:space="preserve">This is a conditional field.  This will be set to Y when the Address Sequence Number is tagged as Primary Ship To. Otherwise, the value is N
A customer can have multiple contacts, but only one must be marked as Primary Ship Contact within a Customer ID reference.  </t>
  </si>
  <si>
    <t xml:space="preserve">This is a conditional field.  This will be set to Y when the Address Sequence Number is tagged as Primary Sold To. Otherwise, the value is N
A customer can have multiple contacts, but only one must be marked as Primary Sold Contact within a Customer ID reference. </t>
  </si>
  <si>
    <t>If field is populated, process will extract the value in the file
12 integers left of decimal,  2 decimals, 1 decimal point and sign</t>
  </si>
  <si>
    <t>Administrative update to change the field length of the following fields to 16 per PALM standard (12 integers left of decimal,  2 decimals, 1 decimal point and sign)
Cust N12.3 A
Cust N12.3 B
Cust N12.3 C
Cust N12.3 D.</t>
  </si>
  <si>
    <t>Maximum of 16 characters, with a breakdown as follows:
12 integers
2 decimals
2 decimal point
1 (-) sign
16 Total
Example:20432.89
Examples: 5000.00,1234.56,-123.45</t>
  </si>
  <si>
    <t>Signed Number</t>
  </si>
  <si>
    <t>Administrative update to change the field Type to Signed Number and description of the following fields to reflect the number format (12 integers left of decimal,  2 decimals, 1 decimal point and sign)
Cust N12.3 A
Cust N12.3 B
Cust N12.3 C
Cust N12.3 D.</t>
  </si>
  <si>
    <t>Updated City, State, and Postal to Not Required in the Customer Address Detail record group (Record Code 3).</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9" x14ac:knownFonts="1">
    <font>
      <sz val="11"/>
      <color theme="1"/>
      <name val="Calibri"/>
      <family val="2"/>
      <scheme val="minor"/>
    </font>
    <font>
      <sz val="10"/>
      <name val="Arial"/>
      <family val="2"/>
    </font>
    <font>
      <sz val="10"/>
      <name val="Times New Roman"/>
      <family val="1"/>
    </font>
    <font>
      <sz val="10"/>
      <name val="MS Sans Serif"/>
      <family val="2"/>
    </font>
    <font>
      <b/>
      <sz val="10"/>
      <name val="MS Sans Serif"/>
      <family val="2"/>
    </font>
    <font>
      <b/>
      <sz val="10"/>
      <name val="Times New Roman"/>
      <family val="1"/>
    </font>
    <font>
      <sz val="11"/>
      <color theme="1"/>
      <name val="Arial"/>
      <family val="2"/>
    </font>
    <font>
      <b/>
      <sz val="11"/>
      <color theme="0"/>
      <name val="Arial"/>
      <family val="2"/>
    </font>
    <font>
      <b/>
      <sz val="11"/>
      <color theme="1"/>
      <name val="Arial"/>
      <family val="2"/>
    </font>
    <font>
      <sz val="20"/>
      <name val="Arial"/>
      <family val="2"/>
    </font>
    <font>
      <b/>
      <sz val="11"/>
      <name val="Arial"/>
      <family val="2"/>
    </font>
    <font>
      <sz val="11"/>
      <name val="Arial"/>
      <family val="2"/>
    </font>
    <font>
      <b/>
      <sz val="11"/>
      <color rgb="FF000000"/>
      <name val="Arial"/>
      <family val="2"/>
    </font>
    <font>
      <b/>
      <sz val="18"/>
      <name val="Arial"/>
      <family val="2"/>
    </font>
    <font>
      <sz val="11"/>
      <color rgb="FF000000"/>
      <name val="Arial"/>
      <family val="2"/>
    </font>
    <font>
      <sz val="8"/>
      <name val="Calibri"/>
      <family val="2"/>
      <scheme val="minor"/>
    </font>
    <font>
      <sz val="11"/>
      <color rgb="FFFF0000"/>
      <name val="Arial"/>
      <family val="2"/>
    </font>
    <font>
      <sz val="10"/>
      <color theme="1"/>
      <name val="Arial"/>
      <family val="2"/>
    </font>
    <font>
      <sz val="11"/>
      <color theme="4"/>
      <name val="Arial"/>
      <family val="2"/>
    </font>
  </fonts>
  <fills count="10">
    <fill>
      <patternFill patternType="none"/>
    </fill>
    <fill>
      <patternFill patternType="gray125"/>
    </fill>
    <fill>
      <patternFill patternType="solid">
        <fgColor theme="0"/>
        <bgColor indexed="64"/>
      </patternFill>
    </fill>
    <fill>
      <patternFill patternType="mediumGray">
        <fgColor indexed="22"/>
      </patternFill>
    </fill>
    <fill>
      <patternFill patternType="solid">
        <fgColor rgb="FF03304B"/>
        <bgColor indexed="64"/>
      </patternFill>
    </fill>
    <fill>
      <patternFill patternType="solid">
        <fgColor theme="0" tint="-0.14999847407452621"/>
        <bgColor indexed="64"/>
      </patternFill>
    </fill>
    <fill>
      <patternFill patternType="solid">
        <fgColor rgb="FFFFFFFF"/>
        <bgColor indexed="64"/>
      </patternFill>
    </fill>
    <fill>
      <patternFill patternType="solid">
        <fgColor rgb="FF22658A"/>
        <bgColor indexed="64"/>
      </patternFill>
    </fill>
    <fill>
      <patternFill patternType="solid">
        <fgColor indexed="22"/>
        <bgColor indexed="64"/>
      </patternFill>
    </fill>
    <fill>
      <patternFill patternType="solid">
        <fgColor theme="0" tint="-0.249977111117893"/>
        <bgColor indexed="64"/>
      </patternFill>
    </fill>
  </fills>
  <borders count="11">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thin">
        <color indexed="64"/>
      </left>
      <right style="thin">
        <color indexed="64"/>
      </right>
      <top/>
      <bottom style="thin">
        <color indexed="64"/>
      </bottom>
      <diagonal/>
    </border>
  </borders>
  <cellStyleXfs count="19">
    <xf numFmtId="0" fontId="0" fillId="0" borderId="0"/>
    <xf numFmtId="0" fontId="1" fillId="0" borderId="0"/>
    <xf numFmtId="0" fontId="3" fillId="0" borderId="0" applyNumberFormat="0" applyFont="0" applyFill="0" applyBorder="0" applyAlignment="0" applyProtection="0">
      <alignment horizontal="left"/>
    </xf>
    <xf numFmtId="15" fontId="3" fillId="0" borderId="0" applyFont="0" applyFill="0" applyBorder="0" applyAlignment="0" applyProtection="0"/>
    <xf numFmtId="4" fontId="3" fillId="0" borderId="0" applyFont="0" applyFill="0" applyBorder="0" applyAlignment="0" applyProtection="0"/>
    <xf numFmtId="0" fontId="4" fillId="0" borderId="1">
      <alignment horizontal="center"/>
    </xf>
    <xf numFmtId="3" fontId="3" fillId="0" borderId="0" applyFont="0" applyFill="0" applyBorder="0" applyAlignment="0" applyProtection="0"/>
    <xf numFmtId="0" fontId="3" fillId="3" borderId="0" applyNumberFormat="0" applyFont="0" applyBorder="0" applyAlignment="0" applyProtection="0"/>
    <xf numFmtId="0" fontId="2" fillId="0" borderId="0"/>
    <xf numFmtId="0" fontId="2" fillId="0" borderId="0" applyNumberFormat="0" applyFont="0" applyFill="0" applyBorder="0" applyAlignment="0" applyProtection="0">
      <alignment horizontal="left"/>
    </xf>
    <xf numFmtId="15" fontId="2" fillId="0" borderId="0" applyFont="0" applyFill="0" applyBorder="0" applyAlignment="0" applyProtection="0"/>
    <xf numFmtId="4" fontId="2" fillId="0" borderId="0" applyFont="0" applyFill="0" applyBorder="0" applyAlignment="0" applyProtection="0"/>
    <xf numFmtId="0" fontId="5" fillId="0" borderId="1">
      <alignment horizontal="center"/>
    </xf>
    <xf numFmtId="3" fontId="2" fillId="0" borderId="0" applyFont="0" applyFill="0" applyBorder="0" applyAlignment="0" applyProtection="0"/>
    <xf numFmtId="0" fontId="2" fillId="3" borderId="0" applyNumberFormat="0" applyFont="0" applyBorder="0" applyAlignment="0" applyProtection="0"/>
    <xf numFmtId="0" fontId="6" fillId="0" borderId="0"/>
    <xf numFmtId="0" fontId="6" fillId="0" borderId="0"/>
    <xf numFmtId="0" fontId="2" fillId="0" borderId="0"/>
    <xf numFmtId="0" fontId="2" fillId="0" borderId="0"/>
  </cellStyleXfs>
  <cellXfs count="78">
    <xf numFmtId="0" fontId="0" fillId="0" borderId="0" xfId="0"/>
    <xf numFmtId="0" fontId="6" fillId="0" borderId="0" xfId="0" applyFont="1"/>
    <xf numFmtId="0" fontId="6" fillId="0" borderId="0" xfId="15"/>
    <xf numFmtId="0" fontId="6" fillId="0" borderId="2" xfId="15" applyBorder="1"/>
    <xf numFmtId="0" fontId="0" fillId="2" borderId="0" xfId="0" applyFill="1"/>
    <xf numFmtId="0" fontId="8" fillId="5" borderId="2" xfId="1" applyFont="1" applyFill="1" applyBorder="1" applyAlignment="1">
      <alignment horizontal="left" vertical="top" wrapText="1"/>
    </xf>
    <xf numFmtId="0" fontId="9" fillId="2" borderId="0" xfId="1" applyFont="1" applyFill="1"/>
    <xf numFmtId="0" fontId="6" fillId="2" borderId="0" xfId="0" applyFont="1" applyFill="1"/>
    <xf numFmtId="0" fontId="8" fillId="2" borderId="0" xfId="8" applyFont="1" applyFill="1" applyAlignment="1">
      <alignment vertical="top"/>
    </xf>
    <xf numFmtId="0" fontId="7" fillId="4" borderId="2" xfId="8" applyFont="1" applyFill="1" applyBorder="1" applyAlignment="1">
      <alignment vertical="top" wrapText="1"/>
    </xf>
    <xf numFmtId="0" fontId="11" fillId="2" borderId="0" xfId="0" applyFont="1" applyFill="1"/>
    <xf numFmtId="0" fontId="10" fillId="2" borderId="0" xfId="0" applyFont="1" applyFill="1" applyAlignment="1">
      <alignment horizontal="center"/>
    </xf>
    <xf numFmtId="0" fontId="8" fillId="8" borderId="2" xfId="0" applyFont="1" applyFill="1" applyBorder="1" applyAlignment="1">
      <alignment horizontal="left" vertical="top" wrapText="1"/>
    </xf>
    <xf numFmtId="0" fontId="7" fillId="7" borderId="2" xfId="0" applyFont="1" applyFill="1" applyBorder="1" applyAlignment="1">
      <alignment vertical="top" wrapText="1"/>
    </xf>
    <xf numFmtId="0" fontId="7" fillId="0" borderId="0" xfId="0" applyFont="1" applyAlignment="1">
      <alignment vertical="top" wrapText="1"/>
    </xf>
    <xf numFmtId="0" fontId="6" fillId="2" borderId="2" xfId="0" applyFont="1" applyFill="1" applyBorder="1"/>
    <xf numFmtId="0" fontId="8" fillId="5" borderId="2" xfId="15" applyFont="1" applyFill="1" applyBorder="1" applyAlignment="1">
      <alignment horizontal="left" vertical="center"/>
    </xf>
    <xf numFmtId="0" fontId="6" fillId="0" borderId="2" xfId="15" applyBorder="1" applyAlignment="1">
      <alignment horizontal="left"/>
    </xf>
    <xf numFmtId="0" fontId="6" fillId="0" borderId="2" xfId="15" applyBorder="1" applyAlignment="1">
      <alignment horizontal="left" vertical="top" wrapText="1"/>
    </xf>
    <xf numFmtId="0" fontId="11" fillId="2" borderId="0" xfId="1" applyFont="1" applyFill="1"/>
    <xf numFmtId="0" fontId="8" fillId="2" borderId="2" xfId="8" applyFont="1" applyFill="1" applyBorder="1" applyAlignment="1">
      <alignment horizontal="left" vertical="top"/>
    </xf>
    <xf numFmtId="0" fontId="6" fillId="2" borderId="2" xfId="0" applyFont="1" applyFill="1" applyBorder="1" applyAlignment="1">
      <alignment vertical="top"/>
    </xf>
    <xf numFmtId="0" fontId="12" fillId="6" borderId="2" xfId="0" applyFont="1" applyFill="1" applyBorder="1" applyAlignment="1">
      <alignment horizontal="left" vertical="center" wrapText="1"/>
    </xf>
    <xf numFmtId="0" fontId="6" fillId="0" borderId="2" xfId="0" applyFont="1" applyBorder="1" applyAlignment="1">
      <alignment vertical="center" wrapText="1"/>
    </xf>
    <xf numFmtId="0" fontId="13" fillId="2" borderId="0" xfId="0" applyFont="1" applyFill="1"/>
    <xf numFmtId="0" fontId="7" fillId="4" borderId="0" xfId="0" applyFont="1" applyFill="1"/>
    <xf numFmtId="0" fontId="7" fillId="4" borderId="2" xfId="0" applyFont="1" applyFill="1" applyBorder="1"/>
    <xf numFmtId="0" fontId="10" fillId="2" borderId="2" xfId="18" applyFont="1" applyFill="1" applyBorder="1" applyAlignment="1">
      <alignment vertical="top"/>
    </xf>
    <xf numFmtId="0" fontId="11" fillId="2" borderId="2" xfId="18" applyFont="1" applyFill="1" applyBorder="1" applyAlignment="1">
      <alignment vertical="top" wrapText="1"/>
    </xf>
    <xf numFmtId="0" fontId="11" fillId="2" borderId="2" xfId="18" applyFont="1" applyFill="1" applyBorder="1" applyAlignment="1">
      <alignment vertical="top"/>
    </xf>
    <xf numFmtId="0" fontId="8" fillId="2" borderId="2" xfId="0" applyFont="1" applyFill="1" applyBorder="1"/>
    <xf numFmtId="0" fontId="7" fillId="4" borderId="2" xfId="8" applyFont="1" applyFill="1" applyBorder="1" applyAlignment="1">
      <alignment vertical="top"/>
    </xf>
    <xf numFmtId="0" fontId="10" fillId="9" borderId="2" xfId="8" applyFont="1" applyFill="1" applyBorder="1" applyAlignment="1">
      <alignment vertical="top"/>
    </xf>
    <xf numFmtId="0" fontId="6" fillId="0" borderId="2" xfId="0" applyFont="1" applyBorder="1" applyAlignment="1">
      <alignment vertical="top"/>
    </xf>
    <xf numFmtId="0" fontId="7" fillId="0" borderId="2" xfId="8" applyFont="1" applyBorder="1" applyAlignment="1">
      <alignment vertical="top"/>
    </xf>
    <xf numFmtId="0" fontId="7" fillId="4" borderId="2" xfId="8" applyFont="1" applyFill="1" applyBorder="1" applyAlignment="1">
      <alignment horizontal="left" vertical="top" wrapText="1"/>
    </xf>
    <xf numFmtId="0" fontId="6" fillId="2" borderId="2" xfId="8" applyFont="1" applyFill="1" applyBorder="1" applyAlignment="1">
      <alignment vertical="top" wrapText="1"/>
    </xf>
    <xf numFmtId="0" fontId="6" fillId="2" borderId="2" xfId="0" applyFont="1" applyFill="1" applyBorder="1" applyAlignment="1">
      <alignment vertical="top" wrapText="1"/>
    </xf>
    <xf numFmtId="0" fontId="10" fillId="2" borderId="2" xfId="1" applyFont="1" applyFill="1" applyBorder="1"/>
    <xf numFmtId="0" fontId="10" fillId="2" borderId="2" xfId="1" applyFont="1" applyFill="1" applyBorder="1" applyAlignment="1">
      <alignment vertical="top"/>
    </xf>
    <xf numFmtId="0" fontId="14" fillId="0" borderId="0" xfId="0" applyFont="1"/>
    <xf numFmtId="0" fontId="7" fillId="4" borderId="3" xfId="0" applyFont="1" applyFill="1" applyBorder="1" applyAlignment="1">
      <alignment horizontal="left" vertical="top" wrapText="1"/>
    </xf>
    <xf numFmtId="0" fontId="6" fillId="0" borderId="2" xfId="0" applyFont="1" applyBorder="1" applyAlignment="1">
      <alignment horizontal="left" vertical="top" wrapText="1"/>
    </xf>
    <xf numFmtId="0" fontId="6" fillId="0" borderId="6" xfId="0" applyFont="1" applyBorder="1" applyAlignment="1">
      <alignment horizontal="left" vertical="top" wrapText="1"/>
    </xf>
    <xf numFmtId="0" fontId="6" fillId="0" borderId="2" xfId="0" applyFont="1" applyBorder="1" applyAlignment="1">
      <alignment vertical="top" wrapText="1"/>
    </xf>
    <xf numFmtId="0" fontId="6" fillId="0" borderId="2" xfId="0" applyFont="1" applyBorder="1"/>
    <xf numFmtId="0" fontId="11" fillId="2" borderId="2" xfId="0" applyFont="1" applyFill="1" applyBorder="1" applyAlignment="1">
      <alignment horizontal="left" vertical="top" wrapText="1"/>
    </xf>
    <xf numFmtId="0" fontId="6" fillId="2" borderId="2" xfId="0" applyFont="1" applyFill="1" applyBorder="1" applyAlignment="1">
      <alignment horizontal="left" vertical="top" wrapText="1"/>
    </xf>
    <xf numFmtId="0" fontId="11" fillId="0" borderId="2" xfId="0" applyFont="1" applyBorder="1" applyAlignment="1">
      <alignment vertical="top" wrapText="1"/>
    </xf>
    <xf numFmtId="0" fontId="11" fillId="0" borderId="10" xfId="0" applyFont="1" applyBorder="1" applyAlignment="1">
      <alignment vertical="top" wrapText="1"/>
    </xf>
    <xf numFmtId="0" fontId="11" fillId="0" borderId="2" xfId="0" applyFont="1" applyBorder="1" applyAlignment="1">
      <alignment horizontal="left" vertical="top" wrapText="1"/>
    </xf>
    <xf numFmtId="0" fontId="11" fillId="0" borderId="2" xfId="0" applyFont="1" applyBorder="1" applyAlignment="1">
      <alignment vertical="top"/>
    </xf>
    <xf numFmtId="0" fontId="10" fillId="2" borderId="2" xfId="8" applyFont="1" applyFill="1" applyBorder="1" applyAlignment="1">
      <alignment vertical="top"/>
    </xf>
    <xf numFmtId="0" fontId="16" fillId="0" borderId="0" xfId="0" applyFont="1"/>
    <xf numFmtId="0" fontId="16" fillId="2" borderId="0" xfId="0" applyFont="1" applyFill="1"/>
    <xf numFmtId="14" fontId="6" fillId="0" borderId="2" xfId="15" applyNumberFormat="1" applyBorder="1"/>
    <xf numFmtId="0" fontId="14" fillId="0" borderId="2" xfId="0" applyFont="1" applyBorder="1" applyAlignment="1">
      <alignment horizontal="left" vertical="top" wrapText="1"/>
    </xf>
    <xf numFmtId="0" fontId="6" fillId="0" borderId="2" xfId="15" applyBorder="1" applyAlignment="1">
      <alignment horizontal="left" wrapText="1"/>
    </xf>
    <xf numFmtId="0" fontId="17" fillId="0" borderId="2" xfId="0" applyFont="1" applyBorder="1" applyAlignment="1">
      <alignment vertical="top" wrapText="1"/>
    </xf>
    <xf numFmtId="0" fontId="6" fillId="0" borderId="0" xfId="0" applyFont="1" applyAlignment="1">
      <alignment horizontal="left"/>
    </xf>
    <xf numFmtId="0" fontId="1" fillId="0" borderId="2" xfId="1" applyBorder="1" applyAlignment="1">
      <alignment vertical="top" wrapText="1"/>
    </xf>
    <xf numFmtId="0" fontId="11" fillId="0" borderId="2" xfId="9" applyFont="1" applyFill="1" applyBorder="1" applyAlignment="1">
      <alignment vertical="top" wrapText="1"/>
    </xf>
    <xf numFmtId="0" fontId="6" fillId="0" borderId="10" xfId="0" applyFont="1" applyBorder="1" applyAlignment="1">
      <alignment horizontal="left" vertical="top" wrapText="1"/>
    </xf>
    <xf numFmtId="0" fontId="6" fillId="0" borderId="0" xfId="0" applyFont="1" applyAlignment="1">
      <alignment vertical="top"/>
    </xf>
    <xf numFmtId="0" fontId="11" fillId="0" borderId="10" xfId="1" applyFont="1" applyBorder="1" applyAlignment="1">
      <alignment vertical="top" wrapText="1"/>
    </xf>
    <xf numFmtId="0" fontId="6" fillId="0" borderId="0" xfId="0" applyFont="1" applyAlignment="1">
      <alignment horizontal="left" vertical="top" wrapText="1"/>
    </xf>
    <xf numFmtId="0" fontId="6" fillId="0" borderId="2" xfId="15" applyBorder="1" applyAlignment="1">
      <alignment horizontal="right"/>
    </xf>
    <xf numFmtId="14" fontId="6" fillId="0" borderId="2" xfId="15" applyNumberFormat="1" applyBorder="1" applyAlignment="1">
      <alignment horizontal="right"/>
    </xf>
    <xf numFmtId="0" fontId="7" fillId="4" borderId="0" xfId="15" applyFont="1" applyFill="1" applyAlignment="1">
      <alignment horizontal="left"/>
    </xf>
    <xf numFmtId="0" fontId="11" fillId="2" borderId="2" xfId="1" applyFont="1" applyFill="1" applyBorder="1" applyAlignment="1">
      <alignment horizontal="left"/>
    </xf>
    <xf numFmtId="0" fontId="11" fillId="2" borderId="0" xfId="0" applyFont="1" applyFill="1" applyAlignment="1">
      <alignment horizontal="left" vertical="top" wrapText="1"/>
    </xf>
    <xf numFmtId="0" fontId="11" fillId="2" borderId="2" xfId="0" applyFont="1" applyFill="1" applyBorder="1" applyAlignment="1">
      <alignment horizontal="left"/>
    </xf>
    <xf numFmtId="0" fontId="7" fillId="4" borderId="7" xfId="0" applyFont="1" applyFill="1" applyBorder="1" applyAlignment="1">
      <alignment horizontal="left" vertical="top" wrapText="1"/>
    </xf>
    <xf numFmtId="0" fontId="7" fillId="4" borderId="8" xfId="0" applyFont="1" applyFill="1" applyBorder="1" applyAlignment="1">
      <alignment horizontal="left" vertical="top" wrapText="1"/>
    </xf>
    <xf numFmtId="0" fontId="7" fillId="4" borderId="9" xfId="0" applyFont="1" applyFill="1" applyBorder="1" applyAlignment="1">
      <alignment horizontal="left" vertical="top" wrapText="1"/>
    </xf>
    <xf numFmtId="0" fontId="7" fillId="7" borderId="4" xfId="0" applyFont="1" applyFill="1" applyBorder="1" applyAlignment="1">
      <alignment horizontal="center" vertical="top" wrapText="1"/>
    </xf>
    <xf numFmtId="0" fontId="7" fillId="7" borderId="5" xfId="0" applyFont="1" applyFill="1" applyBorder="1" applyAlignment="1">
      <alignment horizontal="center" vertical="top" wrapText="1"/>
    </xf>
    <xf numFmtId="0" fontId="7" fillId="7" borderId="6" xfId="0" applyFont="1" applyFill="1" applyBorder="1" applyAlignment="1">
      <alignment horizontal="center" vertical="top" wrapText="1"/>
    </xf>
  </cellXfs>
  <cellStyles count="19">
    <cellStyle name="Normal" xfId="0" builtinId="0"/>
    <cellStyle name="Normal 2" xfId="1" xr:uid="{00000000-0005-0000-0000-000001000000}"/>
    <cellStyle name="Normal 3" xfId="8" xr:uid="{00000000-0005-0000-0000-000002000000}"/>
    <cellStyle name="Normal 4" xfId="15" xr:uid="{4AC97C70-4FA3-401C-9B57-AE12D1F8D070}"/>
    <cellStyle name="Normal 4 2" xfId="16" xr:uid="{0A2F343F-6451-43F0-957A-AA3011B028CA}"/>
    <cellStyle name="Normal 5" xfId="18" xr:uid="{371B6315-0600-4F6E-9E1C-9C7111657169}"/>
    <cellStyle name="Normal 6" xfId="17" xr:uid="{2C30BF41-3224-4F81-8EB1-BB1791039667}"/>
    <cellStyle name="PSChar" xfId="2" xr:uid="{00000000-0005-0000-0000-000003000000}"/>
    <cellStyle name="PSChar 2" xfId="9" xr:uid="{00000000-0005-0000-0000-000004000000}"/>
    <cellStyle name="PSDate" xfId="3" xr:uid="{00000000-0005-0000-0000-000005000000}"/>
    <cellStyle name="PSDate 2" xfId="10" xr:uid="{00000000-0005-0000-0000-000006000000}"/>
    <cellStyle name="PSDec" xfId="4" xr:uid="{00000000-0005-0000-0000-000007000000}"/>
    <cellStyle name="PSDec 2" xfId="11" xr:uid="{00000000-0005-0000-0000-000008000000}"/>
    <cellStyle name="PSHeading" xfId="5" xr:uid="{00000000-0005-0000-0000-000009000000}"/>
    <cellStyle name="PSHeading 2" xfId="12" xr:uid="{00000000-0005-0000-0000-00000A000000}"/>
    <cellStyle name="PSInt" xfId="6" xr:uid="{00000000-0005-0000-0000-00000B000000}"/>
    <cellStyle name="PSInt 2" xfId="13" xr:uid="{00000000-0005-0000-0000-00000C000000}"/>
    <cellStyle name="PSSpacer" xfId="7" xr:uid="{00000000-0005-0000-0000-00000D000000}"/>
    <cellStyle name="PSSpacer 2" xfId="14" xr:uid="{00000000-0005-0000-0000-00000E000000}"/>
  </cellStyles>
  <dxfs count="1">
    <dxf>
      <font>
        <color rgb="FF9C0006"/>
      </font>
      <fill>
        <patternFill>
          <bgColor rgb="FFFFC7CE"/>
        </patternFill>
      </fill>
    </dxf>
  </dxfs>
  <tableStyles count="0" defaultTableStyle="TableStyleMedium2" defaultPivotStyle="PivotStyleLight16"/>
  <colors>
    <mruColors>
      <color rgb="FF000000"/>
      <color rgb="FFCCFFCC"/>
      <color rgb="FF03304B"/>
      <color rgb="FF22658A"/>
      <color rgb="FFE2E2E2"/>
      <color rgb="FF00FFFF"/>
      <color rgb="FF66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2077405</xdr:colOff>
      <xdr:row>5</xdr:row>
      <xdr:rowOff>11232</xdr:rowOff>
    </xdr:to>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15755" cy="916107"/>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3941130</xdr:colOff>
      <xdr:row>4</xdr:row>
      <xdr:rowOff>189032</xdr:rowOff>
    </xdr:to>
    <xdr:pic>
      <xdr:nvPicPr>
        <xdr:cNvPr id="4" name="Picture 3">
          <a:extLst>
            <a:ext uri="{FF2B5EF4-FFF2-40B4-BE49-F238E27FC236}">
              <a16:creationId xmlns:a16="http://schemas.microsoft.com/office/drawing/2014/main" id="{00000000-0008-0000-01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1455105</xdr:colOff>
      <xdr:row>4</xdr:row>
      <xdr:rowOff>163632</xdr:rowOff>
    </xdr:to>
    <xdr:pic>
      <xdr:nvPicPr>
        <xdr:cNvPr id="4" name="Picture 3">
          <a:extLst>
            <a:ext uri="{FF2B5EF4-FFF2-40B4-BE49-F238E27FC236}">
              <a16:creationId xmlns:a16="http://schemas.microsoft.com/office/drawing/2014/main" id="{00000000-0008-0000-02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305403</xdr:colOff>
      <xdr:row>4</xdr:row>
      <xdr:rowOff>169982</xdr:rowOff>
    </xdr:to>
    <xdr:pic>
      <xdr:nvPicPr>
        <xdr:cNvPr id="2" name="Picture 1">
          <a:extLst>
            <a:ext uri="{FF2B5EF4-FFF2-40B4-BE49-F238E27FC236}">
              <a16:creationId xmlns:a16="http://schemas.microsoft.com/office/drawing/2014/main" id="{555A903E-4FE2-4B99-8082-5B573A9D199F}"/>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95836" cy="881182"/>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F4B25F-C76F-44E2-AFF9-F29AEF3A4B0C}">
  <sheetPr codeName="Sheet1"/>
  <dimension ref="A7:C18"/>
  <sheetViews>
    <sheetView showGridLines="0" tabSelected="1" topLeftCell="A4" zoomScaleNormal="100" zoomScalePageLayoutView="80" workbookViewId="0">
      <selection activeCell="B16" sqref="B16"/>
    </sheetView>
  </sheetViews>
  <sheetFormatPr defaultColWidth="8.5703125" defaultRowHeight="14.25" x14ac:dyDescent="0.2"/>
  <cols>
    <col min="1" max="1" width="17" style="2" customWidth="1"/>
    <col min="2" max="2" width="13.5703125" style="2" customWidth="1"/>
    <col min="3" max="3" width="72.42578125" style="2" customWidth="1"/>
    <col min="4" max="16384" width="8.5703125" style="2"/>
  </cols>
  <sheetData>
    <row r="7" spans="1:3" ht="15" x14ac:dyDescent="0.25">
      <c r="A7" s="68" t="s">
        <v>0</v>
      </c>
      <c r="B7" s="68"/>
      <c r="C7" s="68"/>
    </row>
    <row r="8" spans="1:3" ht="15" x14ac:dyDescent="0.2">
      <c r="A8" s="16" t="s">
        <v>1</v>
      </c>
      <c r="B8" s="16" t="s">
        <v>2</v>
      </c>
      <c r="C8" s="16" t="s">
        <v>3</v>
      </c>
    </row>
    <row r="9" spans="1:3" x14ac:dyDescent="0.2">
      <c r="A9" s="3">
        <v>0.1</v>
      </c>
      <c r="B9" s="55">
        <v>45183</v>
      </c>
      <c r="C9" s="17" t="s">
        <v>4</v>
      </c>
    </row>
    <row r="10" spans="1:3" x14ac:dyDescent="0.2">
      <c r="A10" s="3">
        <v>0.2</v>
      </c>
      <c r="B10" s="55">
        <v>45260</v>
      </c>
      <c r="C10" s="18" t="s">
        <v>302</v>
      </c>
    </row>
    <row r="11" spans="1:3" x14ac:dyDescent="0.2">
      <c r="A11" s="3">
        <v>0.3</v>
      </c>
      <c r="B11" s="55">
        <v>45302</v>
      </c>
      <c r="C11" s="17" t="s">
        <v>303</v>
      </c>
    </row>
    <row r="12" spans="1:3" x14ac:dyDescent="0.2">
      <c r="A12" s="3">
        <v>0.4</v>
      </c>
      <c r="B12" s="55">
        <v>45426</v>
      </c>
      <c r="C12" s="57" t="s">
        <v>317</v>
      </c>
    </row>
    <row r="13" spans="1:3" ht="99.75" x14ac:dyDescent="0.2">
      <c r="A13" s="3">
        <v>0.5</v>
      </c>
      <c r="B13" s="55">
        <v>45468</v>
      </c>
      <c r="C13" s="57" t="s">
        <v>327</v>
      </c>
    </row>
    <row r="14" spans="1:3" ht="99.75" x14ac:dyDescent="0.2">
      <c r="A14" s="3">
        <v>0.6</v>
      </c>
      <c r="B14" s="55">
        <v>45470</v>
      </c>
      <c r="C14" s="57" t="s">
        <v>330</v>
      </c>
    </row>
    <row r="15" spans="1:3" ht="28.5" x14ac:dyDescent="0.2">
      <c r="A15" s="66">
        <v>0.7</v>
      </c>
      <c r="B15" s="67">
        <v>46149</v>
      </c>
      <c r="C15" s="57" t="s">
        <v>331</v>
      </c>
    </row>
    <row r="16" spans="1:3" x14ac:dyDescent="0.2">
      <c r="A16" s="3"/>
      <c r="B16" s="3"/>
      <c r="C16" s="3"/>
    </row>
    <row r="17" spans="1:3" x14ac:dyDescent="0.2">
      <c r="A17" s="3"/>
      <c r="B17" s="3"/>
      <c r="C17" s="3"/>
    </row>
    <row r="18" spans="1:3" x14ac:dyDescent="0.2">
      <c r="A18" s="3"/>
      <c r="B18" s="3"/>
      <c r="C18" s="3"/>
    </row>
  </sheetData>
  <mergeCells count="1">
    <mergeCell ref="A7:C7"/>
  </mergeCells>
  <pageMargins left="0.7" right="0.7" top="0.75" bottom="0.75" header="0.3" footer="0.3"/>
  <pageSetup paperSize="5" scale="60" orientation="landscape" r:id="rId1"/>
  <headerFooter>
    <oddHeader>&amp;C&amp;F
&amp;G</oddHeader>
    <oddFooter>Page &amp;P of &amp;N</oddFooter>
  </headerFooter>
  <drawing r:id="rId2"/>
  <legacyDrawingHF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1B90E1-41F4-465A-8B48-6E29D12EFC5D}">
  <dimension ref="B5:Y32"/>
  <sheetViews>
    <sheetView zoomScaleNormal="100" workbookViewId="0">
      <selection activeCell="B8" sqref="B8"/>
    </sheetView>
  </sheetViews>
  <sheetFormatPr defaultColWidth="8.5703125" defaultRowHeight="14.25" x14ac:dyDescent="0.2"/>
  <cols>
    <col min="1" max="1" width="3.42578125" style="7" customWidth="1"/>
    <col min="2" max="2" width="59.42578125" style="7" customWidth="1"/>
    <col min="3" max="3" width="97.42578125" style="7" customWidth="1"/>
    <col min="4" max="4" width="8.5703125" style="7" customWidth="1"/>
    <col min="5" max="16384" width="8.5703125" style="7"/>
  </cols>
  <sheetData>
    <row r="5" spans="2:3" ht="23.85" customHeight="1" x14ac:dyDescent="0.2"/>
    <row r="6" spans="2:3" ht="25.5" x14ac:dyDescent="0.35">
      <c r="B6" s="6" t="s">
        <v>213</v>
      </c>
      <c r="C6" s="6"/>
    </row>
    <row r="7" spans="2:3" ht="17.100000000000001" customHeight="1" x14ac:dyDescent="0.35">
      <c r="B7" s="6"/>
    </row>
    <row r="8" spans="2:3" ht="15" x14ac:dyDescent="0.2">
      <c r="B8" s="9" t="s">
        <v>5</v>
      </c>
      <c r="C8" s="9" t="s">
        <v>6</v>
      </c>
    </row>
    <row r="9" spans="2:3" x14ac:dyDescent="0.2">
      <c r="B9" s="69" t="s">
        <v>69</v>
      </c>
      <c r="C9" s="69"/>
    </row>
    <row r="10" spans="2:3" ht="15" x14ac:dyDescent="0.25">
      <c r="B10" s="38" t="s">
        <v>7</v>
      </c>
      <c r="C10" s="15" t="s">
        <v>8</v>
      </c>
    </row>
    <row r="11" spans="2:3" ht="15" x14ac:dyDescent="0.25">
      <c r="B11" s="38" t="s">
        <v>9</v>
      </c>
      <c r="C11" s="15" t="s">
        <v>10</v>
      </c>
    </row>
    <row r="12" spans="2:3" ht="15" x14ac:dyDescent="0.25">
      <c r="B12" s="38" t="s">
        <v>11</v>
      </c>
      <c r="C12" s="15" t="s">
        <v>12</v>
      </c>
    </row>
    <row r="13" spans="2:3" ht="15" x14ac:dyDescent="0.2">
      <c r="B13" s="39" t="s">
        <v>13</v>
      </c>
      <c r="C13" s="37" t="s">
        <v>14</v>
      </c>
    </row>
    <row r="14" spans="2:3" ht="17.100000000000001" customHeight="1" x14ac:dyDescent="0.2">
      <c r="B14" s="19"/>
    </row>
    <row r="15" spans="2:3" ht="15" x14ac:dyDescent="0.2">
      <c r="B15" s="9" t="s">
        <v>15</v>
      </c>
      <c r="C15" s="35" t="s">
        <v>76</v>
      </c>
    </row>
    <row r="16" spans="2:3" x14ac:dyDescent="0.2">
      <c r="B16" s="46" t="s">
        <v>16</v>
      </c>
      <c r="C16" s="47" t="s">
        <v>70</v>
      </c>
    </row>
    <row r="17" spans="2:25" x14ac:dyDescent="0.2">
      <c r="B17" s="19"/>
    </row>
    <row r="18" spans="2:25" ht="15" x14ac:dyDescent="0.2">
      <c r="B18" s="9" t="s">
        <v>17</v>
      </c>
      <c r="C18" s="9" t="s">
        <v>6</v>
      </c>
    </row>
    <row r="19" spans="2:25" ht="15" x14ac:dyDescent="0.2">
      <c r="B19" s="20" t="s">
        <v>18</v>
      </c>
      <c r="C19" s="21" t="s">
        <v>19</v>
      </c>
    </row>
    <row r="20" spans="2:25" ht="15" x14ac:dyDescent="0.2">
      <c r="B20" s="20" t="s">
        <v>20</v>
      </c>
      <c r="C20" s="36" t="s">
        <v>21</v>
      </c>
    </row>
    <row r="21" spans="2:25" ht="28.5" x14ac:dyDescent="0.2">
      <c r="B21" s="22" t="s">
        <v>22</v>
      </c>
      <c r="C21" s="23" t="s">
        <v>23</v>
      </c>
    </row>
    <row r="22" spans="2:25" ht="15" x14ac:dyDescent="0.2">
      <c r="B22" s="22" t="s">
        <v>24</v>
      </c>
      <c r="C22" s="23" t="s">
        <v>25</v>
      </c>
    </row>
    <row r="23" spans="2:25" ht="15" x14ac:dyDescent="0.2">
      <c r="B23" s="22" t="s">
        <v>26</v>
      </c>
      <c r="C23" s="23" t="s">
        <v>27</v>
      </c>
    </row>
    <row r="24" spans="2:25" ht="15" x14ac:dyDescent="0.2">
      <c r="B24" s="22" t="s">
        <v>28</v>
      </c>
      <c r="C24" s="23" t="s">
        <v>29</v>
      </c>
      <c r="D24" s="54"/>
      <c r="E24" s="54"/>
      <c r="F24" s="54"/>
      <c r="G24" s="54"/>
    </row>
    <row r="25" spans="2:25" ht="15" x14ac:dyDescent="0.2">
      <c r="B25" s="22" t="s">
        <v>30</v>
      </c>
      <c r="C25" s="40" t="s">
        <v>31</v>
      </c>
    </row>
    <row r="26" spans="2:25" ht="42.75" x14ac:dyDescent="0.2">
      <c r="B26" s="22" t="s">
        <v>32</v>
      </c>
      <c r="C26" s="23" t="s">
        <v>33</v>
      </c>
      <c r="D26" s="54"/>
      <c r="E26" s="54"/>
      <c r="F26" s="54"/>
      <c r="G26" s="54"/>
      <c r="H26" s="54"/>
      <c r="I26" s="54"/>
      <c r="J26" s="54"/>
      <c r="K26" s="54"/>
      <c r="L26" s="54"/>
      <c r="M26" s="54"/>
      <c r="N26" s="54"/>
      <c r="O26" s="54"/>
      <c r="P26" s="54"/>
      <c r="Q26" s="54"/>
      <c r="R26" s="54"/>
      <c r="S26" s="54"/>
      <c r="T26" s="54"/>
      <c r="U26" s="54"/>
      <c r="V26" s="54"/>
      <c r="W26" s="54"/>
      <c r="X26" s="54"/>
      <c r="Y26" s="54"/>
    </row>
    <row r="27" spans="2:25" ht="15" x14ac:dyDescent="0.2">
      <c r="B27" s="8"/>
      <c r="C27" s="8"/>
    </row>
    <row r="28" spans="2:25" ht="15" x14ac:dyDescent="0.2">
      <c r="B28" s="31" t="s">
        <v>34</v>
      </c>
      <c r="C28" s="31" t="s">
        <v>6</v>
      </c>
    </row>
    <row r="29" spans="2:25" ht="15" x14ac:dyDescent="0.2">
      <c r="B29" s="34"/>
      <c r="C29" s="34"/>
    </row>
    <row r="30" spans="2:25" ht="15" x14ac:dyDescent="0.2">
      <c r="B30" s="32" t="s">
        <v>35</v>
      </c>
      <c r="C30" s="51" t="s">
        <v>36</v>
      </c>
    </row>
    <row r="31" spans="2:25" ht="15" x14ac:dyDescent="0.2">
      <c r="B31" s="52"/>
      <c r="C31" s="51"/>
    </row>
    <row r="32" spans="2:25" ht="15" x14ac:dyDescent="0.2">
      <c r="B32" s="32" t="s">
        <v>37</v>
      </c>
      <c r="C32" s="33" t="s">
        <v>214</v>
      </c>
    </row>
  </sheetData>
  <mergeCells count="1">
    <mergeCell ref="B9:C9"/>
  </mergeCells>
  <conditionalFormatting sqref="B25">
    <cfRule type="duplicateValues" dxfId="0" priority="1"/>
  </conditionalFormatting>
  <dataValidations count="1">
    <dataValidation allowBlank="1" showInputMessage="1" showErrorMessage="1" promptTitle="Note for XML &amp; Web Services" prompt="For XML layout, please include all tags and associate a Record Type for each. For Web Services, include the records/fields associated with the message._x000a_For ZIP files no layout is required]" sqref="C20" xr:uid="{EFA545B3-8091-4255-959D-8795D58966D0}"/>
  </dataValidation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FDD98C-71CE-4041-9406-EB2805CBEEBB}">
  <dimension ref="B1:E27"/>
  <sheetViews>
    <sheetView zoomScaleNormal="100" workbookViewId="0">
      <selection activeCell="C14" sqref="C14"/>
    </sheetView>
  </sheetViews>
  <sheetFormatPr defaultColWidth="8.5703125" defaultRowHeight="15" x14ac:dyDescent="0.25"/>
  <cols>
    <col min="1" max="1" width="3.42578125" style="4" customWidth="1"/>
    <col min="2" max="2" width="36" style="4" bestFit="1" customWidth="1"/>
    <col min="3" max="3" width="91.5703125" style="4" customWidth="1"/>
    <col min="4" max="16384" width="8.5703125" style="4"/>
  </cols>
  <sheetData>
    <row r="1" spans="2:3" x14ac:dyDescent="0.25">
      <c r="C1" s="7"/>
    </row>
    <row r="2" spans="2:3" x14ac:dyDescent="0.25">
      <c r="C2" s="7"/>
    </row>
    <row r="3" spans="2:3" x14ac:dyDescent="0.25">
      <c r="C3" s="7"/>
    </row>
    <row r="7" spans="2:3" ht="23.25" x14ac:dyDescent="0.35">
      <c r="B7" s="24" t="str">
        <f>'General Information'!B6</f>
        <v>ARI002 - Outbound Customer Data</v>
      </c>
      <c r="C7" s="24"/>
    </row>
    <row r="8" spans="2:3" x14ac:dyDescent="0.25">
      <c r="B8" s="11"/>
      <c r="C8" s="11"/>
    </row>
    <row r="9" spans="2:3" ht="33" customHeight="1" x14ac:dyDescent="0.25">
      <c r="B9" s="70" t="s">
        <v>38</v>
      </c>
      <c r="C9" s="70"/>
    </row>
    <row r="10" spans="2:3" x14ac:dyDescent="0.25">
      <c r="B10" s="10"/>
      <c r="C10" s="10"/>
    </row>
    <row r="11" spans="2:3" x14ac:dyDescent="0.25">
      <c r="B11" s="25" t="s">
        <v>39</v>
      </c>
      <c r="C11" s="26" t="s">
        <v>6</v>
      </c>
    </row>
    <row r="12" spans="2:3" x14ac:dyDescent="0.25">
      <c r="B12" s="27" t="s">
        <v>40</v>
      </c>
      <c r="C12" s="28" t="s">
        <v>41</v>
      </c>
    </row>
    <row r="13" spans="2:3" ht="28.5" x14ac:dyDescent="0.25">
      <c r="B13" s="27" t="s">
        <v>42</v>
      </c>
      <c r="C13" s="28" t="s">
        <v>43</v>
      </c>
    </row>
    <row r="14" spans="2:3" ht="99.75" x14ac:dyDescent="0.25">
      <c r="B14" s="27" t="s">
        <v>44</v>
      </c>
      <c r="C14" s="28" t="s">
        <v>45</v>
      </c>
    </row>
    <row r="15" spans="2:3" ht="71.25" x14ac:dyDescent="0.25">
      <c r="B15" s="27" t="s">
        <v>46</v>
      </c>
      <c r="C15" s="28" t="s">
        <v>47</v>
      </c>
    </row>
    <row r="16" spans="2:3" ht="85.5" x14ac:dyDescent="0.25">
      <c r="B16" s="27" t="s">
        <v>48</v>
      </c>
      <c r="C16" s="28" t="s">
        <v>49</v>
      </c>
    </row>
    <row r="17" spans="2:5" x14ac:dyDescent="0.25">
      <c r="B17" s="27" t="s">
        <v>50</v>
      </c>
      <c r="C17" s="29" t="s">
        <v>51</v>
      </c>
    </row>
    <row r="18" spans="2:5" ht="28.5" x14ac:dyDescent="0.25">
      <c r="B18" s="27" t="s">
        <v>52</v>
      </c>
      <c r="C18" s="28" t="s">
        <v>53</v>
      </c>
    </row>
    <row r="19" spans="2:5" ht="42.75" x14ac:dyDescent="0.25">
      <c r="B19" s="27" t="s">
        <v>54</v>
      </c>
      <c r="C19" s="28" t="s">
        <v>55</v>
      </c>
    </row>
    <row r="20" spans="2:5" x14ac:dyDescent="0.25">
      <c r="B20" s="7"/>
      <c r="C20" s="7"/>
    </row>
    <row r="21" spans="2:5" x14ac:dyDescent="0.25">
      <c r="B21" s="7"/>
      <c r="C21" s="7"/>
      <c r="D21" s="14"/>
      <c r="E21" s="14"/>
    </row>
    <row r="22" spans="2:5" x14ac:dyDescent="0.25">
      <c r="B22" s="13" t="s">
        <v>56</v>
      </c>
      <c r="C22" s="13" t="s">
        <v>6</v>
      </c>
    </row>
    <row r="23" spans="2:5" x14ac:dyDescent="0.25">
      <c r="B23" s="71" t="s">
        <v>71</v>
      </c>
      <c r="C23" s="71"/>
    </row>
    <row r="24" spans="2:5" x14ac:dyDescent="0.25">
      <c r="B24" s="30" t="s">
        <v>40</v>
      </c>
      <c r="C24" s="15" t="s">
        <v>72</v>
      </c>
    </row>
    <row r="25" spans="2:5" x14ac:dyDescent="0.25">
      <c r="B25" s="30" t="s">
        <v>44</v>
      </c>
      <c r="C25" s="15" t="s">
        <v>73</v>
      </c>
    </row>
    <row r="26" spans="2:5" x14ac:dyDescent="0.25">
      <c r="B26" s="30" t="s">
        <v>46</v>
      </c>
      <c r="C26" s="15" t="s">
        <v>74</v>
      </c>
    </row>
    <row r="27" spans="2:5" x14ac:dyDescent="0.25">
      <c r="B27" s="30" t="s">
        <v>57</v>
      </c>
      <c r="C27" s="15" t="s">
        <v>58</v>
      </c>
    </row>
  </sheetData>
  <mergeCells count="2">
    <mergeCell ref="B9:C9"/>
    <mergeCell ref="B23:C23"/>
  </mergeCell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1B22A6-6911-4B66-9346-50F92106AC84}">
  <dimension ref="A2:L179"/>
  <sheetViews>
    <sheetView showGridLines="0" topLeftCell="A72" zoomScale="90" zoomScaleNormal="90" workbookViewId="0">
      <selection activeCell="H86" sqref="H86"/>
    </sheetView>
  </sheetViews>
  <sheetFormatPr defaultColWidth="8.5703125" defaultRowHeight="14.25" x14ac:dyDescent="0.2"/>
  <cols>
    <col min="1" max="1" width="31.5703125" style="1" bestFit="1" customWidth="1"/>
    <col min="2" max="2" width="24.140625" style="1" customWidth="1"/>
    <col min="3" max="3" width="10.5703125" style="1" bestFit="1" customWidth="1"/>
    <col min="4" max="4" width="12.5703125" style="1" bestFit="1" customWidth="1"/>
    <col min="5" max="5" width="16.140625" style="1" customWidth="1"/>
    <col min="6" max="6" width="40.5703125" style="1" customWidth="1"/>
    <col min="7" max="7" width="35.5703125" style="1" customWidth="1"/>
    <col min="8" max="8" width="51.85546875" style="63" bestFit="1" customWidth="1"/>
    <col min="9" max="12" width="8.5703125" style="1" customWidth="1"/>
    <col min="13" max="16384" width="8.5703125" style="1"/>
  </cols>
  <sheetData>
    <row r="2" spans="1:12" x14ac:dyDescent="0.2">
      <c r="A2" s="53"/>
    </row>
    <row r="8" spans="1:12" x14ac:dyDescent="0.2">
      <c r="A8" s="70" t="s">
        <v>77</v>
      </c>
      <c r="B8" s="70"/>
      <c r="C8" s="70"/>
      <c r="D8" s="70"/>
      <c r="E8" s="70"/>
      <c r="F8" s="70"/>
      <c r="G8" s="70"/>
      <c r="H8" s="70"/>
      <c r="I8" s="70"/>
      <c r="J8" s="70"/>
      <c r="K8" s="70"/>
      <c r="L8" s="70"/>
    </row>
    <row r="9" spans="1:12" ht="15" thickBot="1" x14ac:dyDescent="0.25"/>
    <row r="10" spans="1:12" ht="15" x14ac:dyDescent="0.2">
      <c r="A10" s="72" t="s">
        <v>215</v>
      </c>
      <c r="B10" s="73"/>
      <c r="C10" s="73"/>
      <c r="D10" s="73"/>
      <c r="E10" s="73"/>
      <c r="F10" s="73"/>
      <c r="G10" s="74"/>
      <c r="H10" s="41"/>
      <c r="I10" s="75" t="s">
        <v>75</v>
      </c>
      <c r="J10" s="76"/>
      <c r="K10" s="76"/>
      <c r="L10" s="77"/>
    </row>
    <row r="11" spans="1:12" ht="75" customHeight="1" x14ac:dyDescent="0.2">
      <c r="A11" s="5" t="s">
        <v>59</v>
      </c>
      <c r="B11" s="5" t="s">
        <v>60</v>
      </c>
      <c r="C11" s="5" t="s">
        <v>61</v>
      </c>
      <c r="D11" s="5" t="s">
        <v>62</v>
      </c>
      <c r="E11" s="5" t="s">
        <v>63</v>
      </c>
      <c r="F11" s="5" t="s">
        <v>6</v>
      </c>
      <c r="G11" s="5" t="s">
        <v>64</v>
      </c>
      <c r="H11" s="5" t="s">
        <v>65</v>
      </c>
      <c r="I11" s="12" t="s">
        <v>59</v>
      </c>
      <c r="J11" s="12" t="s">
        <v>66</v>
      </c>
      <c r="K11" s="12" t="s">
        <v>67</v>
      </c>
      <c r="L11" s="12" t="s">
        <v>68</v>
      </c>
    </row>
    <row r="12" spans="1:12" ht="28.5" x14ac:dyDescent="0.2">
      <c r="A12" s="42" t="s">
        <v>172</v>
      </c>
      <c r="B12" s="42" t="s">
        <v>115</v>
      </c>
      <c r="C12" s="42" t="s">
        <v>122</v>
      </c>
      <c r="D12" s="42">
        <v>1</v>
      </c>
      <c r="E12" s="42" t="s">
        <v>124</v>
      </c>
      <c r="F12" s="49" t="s">
        <v>189</v>
      </c>
      <c r="G12" s="42" t="s">
        <v>224</v>
      </c>
      <c r="H12" s="42"/>
      <c r="I12" s="44"/>
      <c r="J12" s="42"/>
      <c r="K12" s="42"/>
      <c r="L12" s="43"/>
    </row>
    <row r="13" spans="1:12" ht="42.75" x14ac:dyDescent="0.2">
      <c r="A13" s="42" t="s">
        <v>78</v>
      </c>
      <c r="B13" s="42" t="s">
        <v>115</v>
      </c>
      <c r="C13" s="42" t="s">
        <v>122</v>
      </c>
      <c r="D13" s="42">
        <v>5</v>
      </c>
      <c r="E13" s="42" t="s">
        <v>124</v>
      </c>
      <c r="F13" s="49" t="s">
        <v>292</v>
      </c>
      <c r="G13" s="50" t="s">
        <v>156</v>
      </c>
      <c r="H13" s="42"/>
      <c r="I13" s="44"/>
      <c r="J13" s="42"/>
      <c r="K13" s="42"/>
      <c r="L13" s="43"/>
    </row>
    <row r="14" spans="1:12" ht="71.25" x14ac:dyDescent="0.2">
      <c r="A14" s="42" t="s">
        <v>79</v>
      </c>
      <c r="B14" s="42" t="s">
        <v>115</v>
      </c>
      <c r="C14" s="42" t="s">
        <v>122</v>
      </c>
      <c r="D14" s="42">
        <v>15</v>
      </c>
      <c r="E14" s="42" t="s">
        <v>124</v>
      </c>
      <c r="F14" s="42" t="s">
        <v>279</v>
      </c>
      <c r="G14" s="50" t="s">
        <v>217</v>
      </c>
      <c r="H14" s="33"/>
      <c r="I14" s="33"/>
      <c r="J14" s="42"/>
      <c r="K14" s="42"/>
      <c r="L14" s="43"/>
    </row>
    <row r="15" spans="1:12" ht="42.75" x14ac:dyDescent="0.2">
      <c r="A15" s="42" t="s">
        <v>80</v>
      </c>
      <c r="B15" s="42" t="s">
        <v>115</v>
      </c>
      <c r="C15" s="42" t="s">
        <v>122</v>
      </c>
      <c r="D15" s="42">
        <v>1</v>
      </c>
      <c r="E15" s="42" t="s">
        <v>124</v>
      </c>
      <c r="F15" s="42" t="s">
        <v>206</v>
      </c>
      <c r="G15" s="42" t="s">
        <v>216</v>
      </c>
      <c r="H15" s="42"/>
      <c r="I15" s="42"/>
      <c r="J15" s="42"/>
      <c r="K15" s="42"/>
      <c r="L15" s="43"/>
    </row>
    <row r="16" spans="1:12" ht="171" x14ac:dyDescent="0.2">
      <c r="A16" s="42" t="s">
        <v>81</v>
      </c>
      <c r="B16" s="42" t="s">
        <v>115</v>
      </c>
      <c r="C16" s="42" t="s">
        <v>122</v>
      </c>
      <c r="D16" s="42">
        <v>1</v>
      </c>
      <c r="E16" s="42" t="s">
        <v>124</v>
      </c>
      <c r="F16" s="42" t="s">
        <v>127</v>
      </c>
      <c r="G16" s="47" t="s">
        <v>157</v>
      </c>
      <c r="H16" s="42"/>
      <c r="I16" s="45"/>
      <c r="J16" s="45"/>
      <c r="K16" s="45"/>
      <c r="L16" s="42"/>
    </row>
    <row r="17" spans="1:12" ht="42.75" x14ac:dyDescent="0.2">
      <c r="A17" s="42" t="s">
        <v>252</v>
      </c>
      <c r="B17" s="42" t="s">
        <v>115</v>
      </c>
      <c r="C17" s="42" t="s">
        <v>2</v>
      </c>
      <c r="D17" s="42">
        <v>10</v>
      </c>
      <c r="E17" s="42" t="s">
        <v>124</v>
      </c>
      <c r="F17" s="42" t="s">
        <v>218</v>
      </c>
      <c r="G17" s="42" t="s">
        <v>158</v>
      </c>
      <c r="H17" s="42" t="s">
        <v>232</v>
      </c>
      <c r="I17" s="45"/>
      <c r="J17" s="45"/>
      <c r="K17" s="45"/>
      <c r="L17" s="42"/>
    </row>
    <row r="18" spans="1:12" ht="57" x14ac:dyDescent="0.2">
      <c r="A18" s="42" t="s">
        <v>82</v>
      </c>
      <c r="B18" s="42" t="s">
        <v>115</v>
      </c>
      <c r="C18" s="42" t="s">
        <v>2</v>
      </c>
      <c r="D18" s="42">
        <v>10</v>
      </c>
      <c r="E18" s="42" t="s">
        <v>124</v>
      </c>
      <c r="F18" s="42" t="s">
        <v>219</v>
      </c>
      <c r="G18" s="42" t="s">
        <v>158</v>
      </c>
      <c r="H18" s="42" t="s">
        <v>233</v>
      </c>
      <c r="I18" s="45"/>
      <c r="J18" s="45"/>
      <c r="K18" s="45"/>
      <c r="L18" s="42"/>
    </row>
    <row r="19" spans="1:12" ht="42.75" x14ac:dyDescent="0.2">
      <c r="A19" s="42" t="s">
        <v>83</v>
      </c>
      <c r="B19" s="42" t="s">
        <v>115</v>
      </c>
      <c r="C19" s="42" t="s">
        <v>122</v>
      </c>
      <c r="D19" s="42">
        <v>40</v>
      </c>
      <c r="E19" s="42" t="s">
        <v>124</v>
      </c>
      <c r="F19" s="42" t="s">
        <v>128</v>
      </c>
      <c r="G19" s="42" t="s">
        <v>190</v>
      </c>
      <c r="H19" s="42" t="s">
        <v>231</v>
      </c>
      <c r="I19" s="45"/>
      <c r="J19" s="45"/>
      <c r="K19" s="45"/>
      <c r="L19" s="42"/>
    </row>
    <row r="20" spans="1:12" ht="42.75" x14ac:dyDescent="0.2">
      <c r="A20" s="42" t="s">
        <v>84</v>
      </c>
      <c r="B20" s="42" t="s">
        <v>115</v>
      </c>
      <c r="C20" s="42" t="s">
        <v>122</v>
      </c>
      <c r="D20" s="42">
        <v>40</v>
      </c>
      <c r="E20" s="42" t="s">
        <v>125</v>
      </c>
      <c r="F20" s="42" t="s">
        <v>159</v>
      </c>
      <c r="G20" s="42" t="s">
        <v>190</v>
      </c>
      <c r="H20" s="42" t="s">
        <v>234</v>
      </c>
      <c r="I20" s="45"/>
      <c r="J20" s="45"/>
      <c r="K20" s="45"/>
      <c r="L20" s="42"/>
    </row>
    <row r="21" spans="1:12" ht="71.25" x14ac:dyDescent="0.2">
      <c r="A21" s="42" t="s">
        <v>253</v>
      </c>
      <c r="B21" s="42" t="s">
        <v>115</v>
      </c>
      <c r="C21" s="42" t="s">
        <v>122</v>
      </c>
      <c r="D21" s="42">
        <v>10</v>
      </c>
      <c r="E21" s="42" t="s">
        <v>125</v>
      </c>
      <c r="F21" s="42" t="s">
        <v>280</v>
      </c>
      <c r="G21" s="42" t="s">
        <v>190</v>
      </c>
      <c r="H21" s="42" t="s">
        <v>234</v>
      </c>
      <c r="I21" s="45"/>
      <c r="J21" s="45"/>
      <c r="K21" s="45"/>
      <c r="L21" s="42"/>
    </row>
    <row r="22" spans="1:12" ht="42.75" x14ac:dyDescent="0.2">
      <c r="A22" s="42" t="s">
        <v>129</v>
      </c>
      <c r="B22" s="42" t="s">
        <v>115</v>
      </c>
      <c r="C22" s="42" t="s">
        <v>122</v>
      </c>
      <c r="D22" s="42">
        <v>30</v>
      </c>
      <c r="E22" s="42" t="s">
        <v>125</v>
      </c>
      <c r="F22" s="42" t="s">
        <v>281</v>
      </c>
      <c r="G22" s="42" t="s">
        <v>191</v>
      </c>
      <c r="H22" s="42" t="s">
        <v>234</v>
      </c>
      <c r="I22" s="45"/>
      <c r="J22" s="45"/>
      <c r="K22" s="45"/>
      <c r="L22" s="42"/>
    </row>
    <row r="23" spans="1:12" ht="57" x14ac:dyDescent="0.2">
      <c r="A23" s="42" t="s">
        <v>192</v>
      </c>
      <c r="B23" s="42" t="s">
        <v>115</v>
      </c>
      <c r="C23" s="42" t="s">
        <v>122</v>
      </c>
      <c r="D23" s="42">
        <v>1</v>
      </c>
      <c r="E23" s="42" t="s">
        <v>125</v>
      </c>
      <c r="F23" s="61" t="s">
        <v>160</v>
      </c>
      <c r="G23" s="42" t="s">
        <v>161</v>
      </c>
      <c r="H23" s="42" t="s">
        <v>130</v>
      </c>
      <c r="I23" s="45"/>
      <c r="J23" s="45"/>
      <c r="K23" s="45"/>
      <c r="L23" s="42"/>
    </row>
    <row r="24" spans="1:12" ht="99.75" x14ac:dyDescent="0.2">
      <c r="A24" s="42" t="s">
        <v>193</v>
      </c>
      <c r="B24" s="42" t="s">
        <v>115</v>
      </c>
      <c r="C24" s="42" t="s">
        <v>122</v>
      </c>
      <c r="D24" s="42">
        <v>30</v>
      </c>
      <c r="E24" s="42" t="s">
        <v>126</v>
      </c>
      <c r="F24" s="62" t="s">
        <v>194</v>
      </c>
      <c r="G24" s="42" t="s">
        <v>191</v>
      </c>
      <c r="H24" s="42" t="s">
        <v>240</v>
      </c>
      <c r="I24" s="45"/>
      <c r="J24" s="45"/>
      <c r="K24" s="45"/>
      <c r="L24" s="42"/>
    </row>
    <row r="25" spans="1:12" ht="28.5" x14ac:dyDescent="0.2">
      <c r="A25" s="42" t="s">
        <v>254</v>
      </c>
      <c r="B25" s="42" t="s">
        <v>115</v>
      </c>
      <c r="C25" s="42" t="s">
        <v>122</v>
      </c>
      <c r="D25" s="42">
        <v>30</v>
      </c>
      <c r="E25" s="42" t="s">
        <v>125</v>
      </c>
      <c r="F25" s="60" t="s">
        <v>131</v>
      </c>
      <c r="G25" s="42" t="s">
        <v>162</v>
      </c>
      <c r="H25" s="50" t="s">
        <v>235</v>
      </c>
      <c r="I25" s="45"/>
      <c r="J25" s="45"/>
      <c r="K25" s="45"/>
      <c r="L25" s="42"/>
    </row>
    <row r="26" spans="1:12" ht="28.5" x14ac:dyDescent="0.2">
      <c r="A26" s="42" t="s">
        <v>255</v>
      </c>
      <c r="B26" s="42" t="s">
        <v>115</v>
      </c>
      <c r="C26" s="42" t="s">
        <v>122</v>
      </c>
      <c r="D26" s="42">
        <v>30</v>
      </c>
      <c r="E26" s="42" t="s">
        <v>125</v>
      </c>
      <c r="F26" s="60" t="s">
        <v>131</v>
      </c>
      <c r="G26" s="42" t="s">
        <v>162</v>
      </c>
      <c r="H26" s="50" t="s">
        <v>235</v>
      </c>
      <c r="I26" s="45"/>
      <c r="J26" s="45"/>
      <c r="K26" s="45"/>
      <c r="L26" s="42"/>
    </row>
    <row r="27" spans="1:12" ht="28.5" x14ac:dyDescent="0.2">
      <c r="A27" s="42" t="s">
        <v>256</v>
      </c>
      <c r="B27" s="42" t="s">
        <v>115</v>
      </c>
      <c r="C27" s="42" t="s">
        <v>122</v>
      </c>
      <c r="D27" s="42">
        <v>10</v>
      </c>
      <c r="E27" s="42" t="s">
        <v>125</v>
      </c>
      <c r="F27" s="60" t="s">
        <v>131</v>
      </c>
      <c r="G27" s="42" t="s">
        <v>162</v>
      </c>
      <c r="H27" s="50" t="s">
        <v>235</v>
      </c>
      <c r="I27" s="45"/>
      <c r="J27" s="45"/>
      <c r="K27" s="45"/>
      <c r="L27" s="42"/>
    </row>
    <row r="28" spans="1:12" ht="28.5" x14ac:dyDescent="0.2">
      <c r="A28" s="42" t="s">
        <v>257</v>
      </c>
      <c r="B28" s="42" t="s">
        <v>115</v>
      </c>
      <c r="C28" s="42" t="s">
        <v>122</v>
      </c>
      <c r="D28" s="59">
        <v>10</v>
      </c>
      <c r="E28" s="42" t="s">
        <v>125</v>
      </c>
      <c r="F28" s="60" t="s">
        <v>131</v>
      </c>
      <c r="G28" s="42" t="s">
        <v>162</v>
      </c>
      <c r="H28" s="50" t="s">
        <v>235</v>
      </c>
      <c r="I28" s="45"/>
      <c r="J28" s="45"/>
      <c r="K28" s="45"/>
      <c r="L28" s="42"/>
    </row>
    <row r="29" spans="1:12" ht="28.5" x14ac:dyDescent="0.2">
      <c r="A29" s="42" t="s">
        <v>258</v>
      </c>
      <c r="B29" s="42" t="s">
        <v>115</v>
      </c>
      <c r="C29" s="42" t="s">
        <v>122</v>
      </c>
      <c r="D29" s="42">
        <v>10</v>
      </c>
      <c r="E29" s="42" t="s">
        <v>125</v>
      </c>
      <c r="F29" s="60" t="s">
        <v>131</v>
      </c>
      <c r="G29" s="42" t="s">
        <v>162</v>
      </c>
      <c r="H29" s="50" t="s">
        <v>235</v>
      </c>
      <c r="I29" s="56"/>
      <c r="J29" s="56"/>
      <c r="K29" s="56"/>
      <c r="L29" s="56"/>
    </row>
    <row r="30" spans="1:12" ht="28.5" x14ac:dyDescent="0.2">
      <c r="A30" s="42" t="s">
        <v>259</v>
      </c>
      <c r="B30" s="42" t="s">
        <v>115</v>
      </c>
      <c r="C30" s="42" t="s">
        <v>122</v>
      </c>
      <c r="D30" s="42">
        <v>10</v>
      </c>
      <c r="E30" s="42" t="s">
        <v>125</v>
      </c>
      <c r="F30" s="60" t="s">
        <v>131</v>
      </c>
      <c r="G30" s="42" t="s">
        <v>162</v>
      </c>
      <c r="H30" s="50" t="s">
        <v>235</v>
      </c>
      <c r="I30" s="45"/>
      <c r="J30" s="45"/>
      <c r="K30" s="45"/>
      <c r="L30" s="42"/>
    </row>
    <row r="31" spans="1:12" ht="28.5" x14ac:dyDescent="0.2">
      <c r="A31" s="42" t="s">
        <v>260</v>
      </c>
      <c r="B31" s="42" t="s">
        <v>115</v>
      </c>
      <c r="C31" s="42" t="s">
        <v>122</v>
      </c>
      <c r="D31" s="42">
        <v>2</v>
      </c>
      <c r="E31" s="42" t="s">
        <v>125</v>
      </c>
      <c r="F31" s="60" t="s">
        <v>131</v>
      </c>
      <c r="G31" s="42" t="s">
        <v>162</v>
      </c>
      <c r="H31" s="50" t="s">
        <v>235</v>
      </c>
      <c r="I31" s="45"/>
      <c r="J31" s="45"/>
      <c r="K31" s="45"/>
      <c r="L31" s="42"/>
    </row>
    <row r="32" spans="1:12" ht="28.5" x14ac:dyDescent="0.2">
      <c r="A32" s="42" t="s">
        <v>261</v>
      </c>
      <c r="B32" s="42" t="s">
        <v>115</v>
      </c>
      <c r="C32" s="42" t="s">
        <v>122</v>
      </c>
      <c r="D32" s="42">
        <v>4</v>
      </c>
      <c r="E32" s="42" t="s">
        <v>125</v>
      </c>
      <c r="F32" s="60" t="s">
        <v>131</v>
      </c>
      <c r="G32" s="42" t="s">
        <v>162</v>
      </c>
      <c r="H32" s="50" t="s">
        <v>235</v>
      </c>
      <c r="I32" s="45"/>
      <c r="J32" s="45"/>
      <c r="K32" s="45"/>
      <c r="L32" s="42"/>
    </row>
    <row r="33" spans="1:12" ht="28.5" x14ac:dyDescent="0.2">
      <c r="A33" s="42" t="s">
        <v>262</v>
      </c>
      <c r="B33" s="42" t="s">
        <v>115</v>
      </c>
      <c r="C33" s="42" t="s">
        <v>122</v>
      </c>
      <c r="D33" s="42">
        <v>6</v>
      </c>
      <c r="E33" s="42" t="s">
        <v>125</v>
      </c>
      <c r="F33" s="60" t="s">
        <v>131</v>
      </c>
      <c r="G33" s="42" t="s">
        <v>162</v>
      </c>
      <c r="H33" s="50" t="s">
        <v>235</v>
      </c>
      <c r="I33" s="45"/>
      <c r="J33" s="45"/>
      <c r="K33" s="45"/>
      <c r="L33" s="42"/>
    </row>
    <row r="34" spans="1:12" ht="28.5" x14ac:dyDescent="0.2">
      <c r="A34" s="42" t="s">
        <v>263</v>
      </c>
      <c r="B34" s="42" t="s">
        <v>115</v>
      </c>
      <c r="C34" s="42" t="s">
        <v>122</v>
      </c>
      <c r="D34" s="42">
        <v>8</v>
      </c>
      <c r="E34" s="42" t="s">
        <v>125</v>
      </c>
      <c r="F34" s="60" t="s">
        <v>131</v>
      </c>
      <c r="G34" s="42" t="s">
        <v>162</v>
      </c>
      <c r="H34" s="50" t="s">
        <v>235</v>
      </c>
      <c r="I34" s="45"/>
      <c r="J34" s="45"/>
      <c r="K34" s="45"/>
      <c r="L34" s="42"/>
    </row>
    <row r="35" spans="1:12" ht="28.5" x14ac:dyDescent="0.2">
      <c r="A35" s="42" t="s">
        <v>264</v>
      </c>
      <c r="B35" s="42" t="s">
        <v>115</v>
      </c>
      <c r="C35" s="42" t="s">
        <v>122</v>
      </c>
      <c r="D35" s="42">
        <v>1</v>
      </c>
      <c r="E35" s="42" t="s">
        <v>125</v>
      </c>
      <c r="F35" s="60" t="s">
        <v>131</v>
      </c>
      <c r="G35" s="42" t="s">
        <v>162</v>
      </c>
      <c r="H35" s="50" t="s">
        <v>235</v>
      </c>
      <c r="I35" s="45"/>
      <c r="J35" s="45"/>
      <c r="K35" s="45"/>
      <c r="L35" s="42"/>
    </row>
    <row r="36" spans="1:12" ht="28.5" x14ac:dyDescent="0.2">
      <c r="A36" s="42" t="s">
        <v>265</v>
      </c>
      <c r="B36" s="42" t="s">
        <v>115</v>
      </c>
      <c r="C36" s="42" t="s">
        <v>122</v>
      </c>
      <c r="D36" s="42">
        <v>1</v>
      </c>
      <c r="E36" s="42" t="s">
        <v>125</v>
      </c>
      <c r="F36" s="60" t="s">
        <v>131</v>
      </c>
      <c r="G36" s="42" t="s">
        <v>162</v>
      </c>
      <c r="H36" s="50" t="s">
        <v>235</v>
      </c>
      <c r="I36" s="45"/>
      <c r="J36" s="45"/>
      <c r="K36" s="45"/>
      <c r="L36" s="42"/>
    </row>
    <row r="37" spans="1:12" ht="28.5" x14ac:dyDescent="0.2">
      <c r="A37" s="42" t="s">
        <v>266</v>
      </c>
      <c r="B37" s="42" t="s">
        <v>115</v>
      </c>
      <c r="C37" s="42" t="s">
        <v>122</v>
      </c>
      <c r="D37" s="42">
        <v>1</v>
      </c>
      <c r="E37" s="42" t="s">
        <v>125</v>
      </c>
      <c r="F37" s="60" t="s">
        <v>131</v>
      </c>
      <c r="G37" s="42" t="s">
        <v>162</v>
      </c>
      <c r="H37" s="50" t="s">
        <v>235</v>
      </c>
      <c r="I37" s="45"/>
      <c r="J37" s="45"/>
      <c r="K37" s="45"/>
      <c r="L37" s="42"/>
    </row>
    <row r="38" spans="1:12" ht="28.5" x14ac:dyDescent="0.2">
      <c r="A38" s="42" t="s">
        <v>267</v>
      </c>
      <c r="B38" s="42" t="s">
        <v>115</v>
      </c>
      <c r="C38" s="42" t="s">
        <v>122</v>
      </c>
      <c r="D38" s="42">
        <v>1</v>
      </c>
      <c r="E38" s="42" t="s">
        <v>125</v>
      </c>
      <c r="F38" s="60" t="s">
        <v>131</v>
      </c>
      <c r="G38" s="42" t="s">
        <v>162</v>
      </c>
      <c r="H38" s="50" t="s">
        <v>235</v>
      </c>
      <c r="I38" s="45"/>
      <c r="J38" s="45"/>
      <c r="K38" s="45"/>
      <c r="L38" s="42"/>
    </row>
    <row r="39" spans="1:12" ht="114.75" x14ac:dyDescent="0.2">
      <c r="A39" s="42" t="s">
        <v>268</v>
      </c>
      <c r="B39" s="42" t="s">
        <v>115</v>
      </c>
      <c r="C39" s="42" t="s">
        <v>329</v>
      </c>
      <c r="D39" s="42">
        <v>16</v>
      </c>
      <c r="E39" s="42" t="s">
        <v>125</v>
      </c>
      <c r="F39" s="60" t="s">
        <v>328</v>
      </c>
      <c r="G39" s="42" t="s">
        <v>162</v>
      </c>
      <c r="H39" s="50" t="s">
        <v>326</v>
      </c>
      <c r="I39" s="45"/>
      <c r="J39" s="45"/>
      <c r="K39" s="45"/>
      <c r="L39" s="42"/>
    </row>
    <row r="40" spans="1:12" ht="114.75" x14ac:dyDescent="0.2">
      <c r="A40" s="42" t="s">
        <v>269</v>
      </c>
      <c r="B40" s="42" t="s">
        <v>115</v>
      </c>
      <c r="C40" s="42" t="s">
        <v>329</v>
      </c>
      <c r="D40" s="42">
        <v>16</v>
      </c>
      <c r="E40" s="42" t="s">
        <v>125</v>
      </c>
      <c r="F40" s="60" t="s">
        <v>328</v>
      </c>
      <c r="G40" s="42" t="s">
        <v>162</v>
      </c>
      <c r="H40" s="50" t="s">
        <v>326</v>
      </c>
      <c r="I40" s="45"/>
      <c r="J40" s="45"/>
      <c r="K40" s="45"/>
      <c r="L40" s="42"/>
    </row>
    <row r="41" spans="1:12" ht="114.75" x14ac:dyDescent="0.2">
      <c r="A41" s="42" t="s">
        <v>270</v>
      </c>
      <c r="B41" s="42" t="s">
        <v>115</v>
      </c>
      <c r="C41" s="42" t="s">
        <v>329</v>
      </c>
      <c r="D41" s="42">
        <v>16</v>
      </c>
      <c r="E41" s="42" t="s">
        <v>125</v>
      </c>
      <c r="F41" s="60" t="s">
        <v>328</v>
      </c>
      <c r="G41" s="42" t="s">
        <v>162</v>
      </c>
      <c r="H41" s="50" t="s">
        <v>326</v>
      </c>
      <c r="I41" s="45"/>
      <c r="J41" s="45"/>
      <c r="K41" s="45"/>
      <c r="L41" s="42"/>
    </row>
    <row r="42" spans="1:12" ht="114.75" x14ac:dyDescent="0.2">
      <c r="A42" s="42" t="s">
        <v>271</v>
      </c>
      <c r="B42" s="42" t="s">
        <v>115</v>
      </c>
      <c r="C42" s="42" t="s">
        <v>329</v>
      </c>
      <c r="D42" s="42">
        <v>16</v>
      </c>
      <c r="E42" s="42" t="s">
        <v>125</v>
      </c>
      <c r="F42" s="60" t="s">
        <v>328</v>
      </c>
      <c r="G42" s="42" t="s">
        <v>162</v>
      </c>
      <c r="H42" s="50" t="s">
        <v>326</v>
      </c>
      <c r="I42" s="45"/>
      <c r="J42" s="45"/>
      <c r="K42" s="45"/>
      <c r="L42" s="42"/>
    </row>
    <row r="43" spans="1:12" ht="28.5" x14ac:dyDescent="0.2">
      <c r="A43" s="42" t="s">
        <v>272</v>
      </c>
      <c r="B43" s="42" t="s">
        <v>115</v>
      </c>
      <c r="C43" s="42" t="s">
        <v>123</v>
      </c>
      <c r="D43" s="42">
        <v>15</v>
      </c>
      <c r="E43" s="42" t="s">
        <v>125</v>
      </c>
      <c r="F43" s="60" t="s">
        <v>131</v>
      </c>
      <c r="G43" s="42" t="s">
        <v>162</v>
      </c>
      <c r="H43" s="50" t="s">
        <v>235</v>
      </c>
      <c r="I43" s="45"/>
      <c r="J43" s="45"/>
      <c r="K43" s="45"/>
      <c r="L43" s="42"/>
    </row>
    <row r="44" spans="1:12" ht="28.5" x14ac:dyDescent="0.2">
      <c r="A44" s="42" t="s">
        <v>273</v>
      </c>
      <c r="B44" s="42" t="s">
        <v>115</v>
      </c>
      <c r="C44" s="42" t="s">
        <v>123</v>
      </c>
      <c r="D44" s="42">
        <v>15</v>
      </c>
      <c r="E44" s="42" t="s">
        <v>125</v>
      </c>
      <c r="F44" s="60" t="s">
        <v>131</v>
      </c>
      <c r="G44" s="42" t="s">
        <v>162</v>
      </c>
      <c r="H44" s="50" t="s">
        <v>235</v>
      </c>
      <c r="I44" s="45"/>
      <c r="J44" s="45"/>
      <c r="K44" s="45"/>
      <c r="L44" s="42"/>
    </row>
    <row r="45" spans="1:12" ht="28.5" x14ac:dyDescent="0.2">
      <c r="A45" s="42" t="s">
        <v>274</v>
      </c>
      <c r="B45" s="42" t="s">
        <v>115</v>
      </c>
      <c r="C45" s="42" t="s">
        <v>123</v>
      </c>
      <c r="D45" s="42">
        <v>15</v>
      </c>
      <c r="E45" s="42" t="s">
        <v>125</v>
      </c>
      <c r="F45" s="60" t="s">
        <v>131</v>
      </c>
      <c r="G45" s="42" t="s">
        <v>162</v>
      </c>
      <c r="H45" s="50" t="s">
        <v>235</v>
      </c>
      <c r="I45" s="45"/>
      <c r="J45" s="45"/>
      <c r="K45" s="45"/>
      <c r="L45" s="42"/>
    </row>
    <row r="46" spans="1:12" ht="28.5" x14ac:dyDescent="0.2">
      <c r="A46" s="42" t="s">
        <v>275</v>
      </c>
      <c r="B46" s="42" t="s">
        <v>115</v>
      </c>
      <c r="C46" s="42" t="s">
        <v>123</v>
      </c>
      <c r="D46" s="42">
        <v>15</v>
      </c>
      <c r="E46" s="42" t="s">
        <v>125</v>
      </c>
      <c r="F46" s="60" t="s">
        <v>131</v>
      </c>
      <c r="G46" s="42" t="s">
        <v>162</v>
      </c>
      <c r="H46" s="50" t="s">
        <v>235</v>
      </c>
      <c r="I46" s="45"/>
      <c r="J46" s="45"/>
      <c r="K46" s="45"/>
      <c r="L46" s="42"/>
    </row>
    <row r="47" spans="1:12" ht="42.75" x14ac:dyDescent="0.2">
      <c r="A47" s="42" t="s">
        <v>304</v>
      </c>
      <c r="B47" s="42" t="s">
        <v>115</v>
      </c>
      <c r="C47" s="42" t="s">
        <v>122</v>
      </c>
      <c r="D47" s="42">
        <v>30</v>
      </c>
      <c r="E47" s="42" t="s">
        <v>125</v>
      </c>
      <c r="F47" s="64" t="s">
        <v>305</v>
      </c>
      <c r="G47" s="42" t="s">
        <v>162</v>
      </c>
      <c r="H47" s="48" t="s">
        <v>306</v>
      </c>
      <c r="I47" s="45"/>
      <c r="J47" s="45"/>
      <c r="K47" s="45"/>
      <c r="L47" s="42"/>
    </row>
    <row r="48" spans="1:12" ht="42.75" x14ac:dyDescent="0.2">
      <c r="A48" s="42" t="s">
        <v>307</v>
      </c>
      <c r="B48" s="42" t="s">
        <v>115</v>
      </c>
      <c r="C48" s="42" t="s">
        <v>122</v>
      </c>
      <c r="D48" s="42">
        <v>30</v>
      </c>
      <c r="E48" s="42" t="s">
        <v>125</v>
      </c>
      <c r="F48" s="64" t="s">
        <v>305</v>
      </c>
      <c r="G48" s="42" t="s">
        <v>162</v>
      </c>
      <c r="H48" s="48" t="s">
        <v>306</v>
      </c>
      <c r="I48" s="45"/>
      <c r="J48" s="45"/>
      <c r="K48" s="45"/>
      <c r="L48" s="42"/>
    </row>
    <row r="49" spans="1:12" ht="42.75" x14ac:dyDescent="0.2">
      <c r="A49" s="42" t="s">
        <v>308</v>
      </c>
      <c r="B49" s="42" t="s">
        <v>115</v>
      </c>
      <c r="C49" s="42" t="s">
        <v>122</v>
      </c>
      <c r="D49" s="42">
        <v>30</v>
      </c>
      <c r="E49" s="42" t="s">
        <v>125</v>
      </c>
      <c r="F49" s="64" t="s">
        <v>305</v>
      </c>
      <c r="G49" s="42" t="s">
        <v>162</v>
      </c>
      <c r="H49" s="48" t="s">
        <v>306</v>
      </c>
      <c r="I49" s="45"/>
      <c r="J49" s="45"/>
      <c r="K49" s="45"/>
      <c r="L49" s="42"/>
    </row>
    <row r="50" spans="1:12" ht="42.75" x14ac:dyDescent="0.2">
      <c r="A50" s="42" t="s">
        <v>309</v>
      </c>
      <c r="B50" s="42" t="s">
        <v>115</v>
      </c>
      <c r="C50" s="42" t="s">
        <v>122</v>
      </c>
      <c r="D50" s="42">
        <v>30</v>
      </c>
      <c r="E50" s="42" t="s">
        <v>125</v>
      </c>
      <c r="F50" s="64" t="s">
        <v>305</v>
      </c>
      <c r="G50" s="42" t="s">
        <v>162</v>
      </c>
      <c r="H50" s="48" t="s">
        <v>306</v>
      </c>
      <c r="I50" s="45"/>
      <c r="J50" s="45"/>
      <c r="K50" s="45"/>
      <c r="L50" s="42"/>
    </row>
    <row r="51" spans="1:12" ht="42.75" x14ac:dyDescent="0.2">
      <c r="A51" s="42" t="s">
        <v>310</v>
      </c>
      <c r="B51" s="42" t="s">
        <v>115</v>
      </c>
      <c r="C51" s="42" t="s">
        <v>122</v>
      </c>
      <c r="D51" s="42">
        <v>30</v>
      </c>
      <c r="E51" s="42" t="s">
        <v>125</v>
      </c>
      <c r="F51" s="64" t="s">
        <v>305</v>
      </c>
      <c r="G51" s="42" t="s">
        <v>162</v>
      </c>
      <c r="H51" s="48" t="s">
        <v>306</v>
      </c>
      <c r="I51" s="45"/>
      <c r="J51" s="45"/>
      <c r="K51" s="45"/>
      <c r="L51" s="42"/>
    </row>
    <row r="52" spans="1:12" ht="42.75" x14ac:dyDescent="0.2">
      <c r="A52" s="42" t="s">
        <v>172</v>
      </c>
      <c r="B52" s="42" t="s">
        <v>117</v>
      </c>
      <c r="C52" s="42" t="s">
        <v>122</v>
      </c>
      <c r="D52" s="42">
        <v>2</v>
      </c>
      <c r="E52" s="42" t="s">
        <v>124</v>
      </c>
      <c r="F52" s="49" t="s">
        <v>195</v>
      </c>
      <c r="G52" s="42" t="s">
        <v>225</v>
      </c>
      <c r="H52" s="42"/>
      <c r="I52" s="45"/>
      <c r="J52" s="45"/>
      <c r="K52" s="45"/>
      <c r="L52" s="42"/>
    </row>
    <row r="53" spans="1:12" ht="42.75" x14ac:dyDescent="0.2">
      <c r="A53" s="42" t="s">
        <v>78</v>
      </c>
      <c r="B53" s="42" t="s">
        <v>117</v>
      </c>
      <c r="C53" s="42" t="s">
        <v>122</v>
      </c>
      <c r="D53" s="42">
        <v>5</v>
      </c>
      <c r="E53" s="42" t="s">
        <v>124</v>
      </c>
      <c r="F53" s="49" t="s">
        <v>297</v>
      </c>
      <c r="G53" s="50" t="s">
        <v>156</v>
      </c>
      <c r="H53" s="42"/>
      <c r="I53" s="45"/>
      <c r="J53" s="45"/>
      <c r="K53" s="45"/>
      <c r="L53" s="43"/>
    </row>
    <row r="54" spans="1:12" ht="71.25" x14ac:dyDescent="0.2">
      <c r="A54" s="42" t="s">
        <v>79</v>
      </c>
      <c r="B54" s="42" t="s">
        <v>117</v>
      </c>
      <c r="C54" s="42" t="s">
        <v>122</v>
      </c>
      <c r="D54" s="42">
        <v>15</v>
      </c>
      <c r="E54" s="42" t="s">
        <v>124</v>
      </c>
      <c r="F54" s="42" t="s">
        <v>279</v>
      </c>
      <c r="G54" s="50" t="s">
        <v>217</v>
      </c>
      <c r="H54" s="33"/>
      <c r="I54" s="33"/>
      <c r="J54" s="42"/>
      <c r="K54" s="42"/>
      <c r="L54" s="43"/>
    </row>
    <row r="55" spans="1:12" ht="42.75" x14ac:dyDescent="0.2">
      <c r="A55" s="42" t="s">
        <v>129</v>
      </c>
      <c r="B55" s="42" t="s">
        <v>117</v>
      </c>
      <c r="C55" s="42" t="s">
        <v>122</v>
      </c>
      <c r="D55" s="42">
        <v>30</v>
      </c>
      <c r="E55" s="42" t="s">
        <v>125</v>
      </c>
      <c r="F55" s="42" t="s">
        <v>281</v>
      </c>
      <c r="G55" s="42" t="s">
        <v>191</v>
      </c>
      <c r="H55" s="42" t="s">
        <v>234</v>
      </c>
      <c r="I55" s="33"/>
      <c r="J55" s="42"/>
      <c r="K55" s="42"/>
      <c r="L55" s="43"/>
    </row>
    <row r="56" spans="1:12" ht="42.75" x14ac:dyDescent="0.2">
      <c r="A56" s="42" t="s">
        <v>276</v>
      </c>
      <c r="B56" s="42" t="s">
        <v>117</v>
      </c>
      <c r="C56" s="42" t="s">
        <v>2</v>
      </c>
      <c r="D56" s="42">
        <v>10</v>
      </c>
      <c r="E56" s="42" t="s">
        <v>124</v>
      </c>
      <c r="F56" s="42" t="s">
        <v>282</v>
      </c>
      <c r="G56" s="42" t="s">
        <v>158</v>
      </c>
      <c r="H56" s="42" t="s">
        <v>236</v>
      </c>
      <c r="I56" s="45"/>
      <c r="J56" s="45"/>
      <c r="K56" s="45"/>
      <c r="L56" s="42"/>
    </row>
    <row r="57" spans="1:12" ht="42.75" x14ac:dyDescent="0.2">
      <c r="A57" s="42" t="s">
        <v>277</v>
      </c>
      <c r="B57" s="42" t="s">
        <v>117</v>
      </c>
      <c r="C57" s="42" t="s">
        <v>122</v>
      </c>
      <c r="D57" s="42">
        <v>1</v>
      </c>
      <c r="E57" s="42" t="s">
        <v>124</v>
      </c>
      <c r="F57" s="42" t="s">
        <v>283</v>
      </c>
      <c r="G57" s="42" t="s">
        <v>220</v>
      </c>
      <c r="H57" s="42" t="s">
        <v>221</v>
      </c>
      <c r="I57" s="45"/>
      <c r="J57" s="45"/>
      <c r="K57" s="45"/>
      <c r="L57" s="42"/>
    </row>
    <row r="58" spans="1:12" ht="42.75" x14ac:dyDescent="0.2">
      <c r="A58" s="42" t="s">
        <v>304</v>
      </c>
      <c r="B58" s="42" t="s">
        <v>117</v>
      </c>
      <c r="C58" s="42" t="s">
        <v>122</v>
      </c>
      <c r="D58" s="42">
        <v>30</v>
      </c>
      <c r="E58" s="42" t="s">
        <v>125</v>
      </c>
      <c r="F58" s="64" t="s">
        <v>305</v>
      </c>
      <c r="G58" s="42" t="s">
        <v>162</v>
      </c>
      <c r="H58" s="48" t="s">
        <v>306</v>
      </c>
      <c r="I58" s="45"/>
      <c r="J58" s="45"/>
      <c r="K58" s="45"/>
      <c r="L58" s="42"/>
    </row>
    <row r="59" spans="1:12" ht="42.75" x14ac:dyDescent="0.2">
      <c r="A59" s="42" t="s">
        <v>307</v>
      </c>
      <c r="B59" s="42" t="s">
        <v>117</v>
      </c>
      <c r="C59" s="42" t="s">
        <v>122</v>
      </c>
      <c r="D59" s="42">
        <v>30</v>
      </c>
      <c r="E59" s="42" t="s">
        <v>125</v>
      </c>
      <c r="F59" s="64" t="s">
        <v>305</v>
      </c>
      <c r="G59" s="42" t="s">
        <v>162</v>
      </c>
      <c r="H59" s="48" t="s">
        <v>306</v>
      </c>
      <c r="I59" s="45"/>
      <c r="J59" s="45"/>
      <c r="K59" s="45"/>
      <c r="L59" s="42"/>
    </row>
    <row r="60" spans="1:12" ht="42.75" x14ac:dyDescent="0.2">
      <c r="A60" s="42" t="s">
        <v>308</v>
      </c>
      <c r="B60" s="42" t="s">
        <v>117</v>
      </c>
      <c r="C60" s="42" t="s">
        <v>122</v>
      </c>
      <c r="D60" s="42">
        <v>30</v>
      </c>
      <c r="E60" s="42" t="s">
        <v>125</v>
      </c>
      <c r="F60" s="64" t="s">
        <v>305</v>
      </c>
      <c r="G60" s="42" t="s">
        <v>162</v>
      </c>
      <c r="H60" s="48" t="s">
        <v>306</v>
      </c>
      <c r="I60" s="45"/>
      <c r="J60" s="45"/>
      <c r="K60" s="45"/>
      <c r="L60" s="42"/>
    </row>
    <row r="61" spans="1:12" ht="42.75" x14ac:dyDescent="0.2">
      <c r="A61" s="42" t="s">
        <v>309</v>
      </c>
      <c r="B61" s="42" t="s">
        <v>117</v>
      </c>
      <c r="C61" s="42" t="s">
        <v>122</v>
      </c>
      <c r="D61" s="42">
        <v>30</v>
      </c>
      <c r="E61" s="42" t="s">
        <v>125</v>
      </c>
      <c r="F61" s="64" t="s">
        <v>305</v>
      </c>
      <c r="G61" s="42" t="s">
        <v>162</v>
      </c>
      <c r="H61" s="48" t="s">
        <v>306</v>
      </c>
      <c r="I61" s="45"/>
      <c r="J61" s="45"/>
      <c r="K61" s="45"/>
      <c r="L61" s="42"/>
    </row>
    <row r="62" spans="1:12" ht="42.75" x14ac:dyDescent="0.2">
      <c r="A62" s="42" t="s">
        <v>310</v>
      </c>
      <c r="B62" s="42" t="s">
        <v>117</v>
      </c>
      <c r="C62" s="42" t="s">
        <v>122</v>
      </c>
      <c r="D62" s="42">
        <v>30</v>
      </c>
      <c r="E62" s="42" t="s">
        <v>125</v>
      </c>
      <c r="F62" s="64" t="s">
        <v>305</v>
      </c>
      <c r="G62" s="42" t="s">
        <v>162</v>
      </c>
      <c r="H62" s="48" t="s">
        <v>306</v>
      </c>
      <c r="I62" s="45"/>
      <c r="J62" s="45"/>
      <c r="K62" s="45"/>
      <c r="L62" s="42"/>
    </row>
    <row r="63" spans="1:12" ht="42.75" x14ac:dyDescent="0.2">
      <c r="A63" s="42" t="s">
        <v>311</v>
      </c>
      <c r="B63" s="42" t="s">
        <v>117</v>
      </c>
      <c r="C63" s="42" t="s">
        <v>122</v>
      </c>
      <c r="D63" s="42">
        <v>30</v>
      </c>
      <c r="E63" s="42" t="s">
        <v>125</v>
      </c>
      <c r="F63" s="64" t="s">
        <v>305</v>
      </c>
      <c r="G63" s="42" t="s">
        <v>162</v>
      </c>
      <c r="H63" s="48" t="s">
        <v>306</v>
      </c>
      <c r="I63" s="45"/>
      <c r="J63" s="45"/>
      <c r="K63" s="45"/>
      <c r="L63" s="42"/>
    </row>
    <row r="64" spans="1:12" ht="42.75" x14ac:dyDescent="0.2">
      <c r="A64" s="42" t="s">
        <v>312</v>
      </c>
      <c r="B64" s="42" t="s">
        <v>117</v>
      </c>
      <c r="C64" s="42" t="s">
        <v>122</v>
      </c>
      <c r="D64" s="42">
        <v>30</v>
      </c>
      <c r="E64" s="42" t="s">
        <v>125</v>
      </c>
      <c r="F64" s="64" t="s">
        <v>305</v>
      </c>
      <c r="G64" s="42" t="s">
        <v>162</v>
      </c>
      <c r="H64" s="48" t="s">
        <v>306</v>
      </c>
      <c r="I64" s="45"/>
      <c r="J64" s="45"/>
      <c r="K64" s="45"/>
      <c r="L64" s="42"/>
    </row>
    <row r="65" spans="1:12" ht="42.75" x14ac:dyDescent="0.2">
      <c r="A65" s="42" t="s">
        <v>313</v>
      </c>
      <c r="B65" s="42" t="s">
        <v>117</v>
      </c>
      <c r="C65" s="42" t="s">
        <v>122</v>
      </c>
      <c r="D65" s="42">
        <v>30</v>
      </c>
      <c r="E65" s="42" t="s">
        <v>125</v>
      </c>
      <c r="F65" s="64" t="s">
        <v>305</v>
      </c>
      <c r="G65" s="42" t="s">
        <v>162</v>
      </c>
      <c r="H65" s="48" t="s">
        <v>306</v>
      </c>
      <c r="I65" s="45"/>
      <c r="J65" s="45"/>
      <c r="K65" s="45"/>
      <c r="L65" s="42"/>
    </row>
    <row r="66" spans="1:12" ht="42.75" x14ac:dyDescent="0.2">
      <c r="A66" s="42" t="s">
        <v>314</v>
      </c>
      <c r="B66" s="42" t="s">
        <v>117</v>
      </c>
      <c r="C66" s="42" t="s">
        <v>122</v>
      </c>
      <c r="D66" s="42">
        <v>30</v>
      </c>
      <c r="E66" s="42" t="s">
        <v>125</v>
      </c>
      <c r="F66" s="64" t="s">
        <v>305</v>
      </c>
      <c r="G66" s="42" t="s">
        <v>162</v>
      </c>
      <c r="H66" s="48" t="s">
        <v>306</v>
      </c>
      <c r="I66" s="45"/>
      <c r="J66" s="45"/>
      <c r="K66" s="45"/>
      <c r="L66" s="42"/>
    </row>
    <row r="67" spans="1:12" ht="42.75" x14ac:dyDescent="0.2">
      <c r="A67" s="42" t="s">
        <v>315</v>
      </c>
      <c r="B67" s="42" t="s">
        <v>117</v>
      </c>
      <c r="C67" s="42" t="s">
        <v>122</v>
      </c>
      <c r="D67" s="42">
        <v>30</v>
      </c>
      <c r="E67" s="42" t="s">
        <v>125</v>
      </c>
      <c r="F67" s="64" t="s">
        <v>305</v>
      </c>
      <c r="G67" s="42" t="s">
        <v>162</v>
      </c>
      <c r="H67" s="48" t="s">
        <v>306</v>
      </c>
      <c r="I67" s="45"/>
      <c r="J67" s="45"/>
      <c r="K67" s="45"/>
      <c r="L67" s="42"/>
    </row>
    <row r="68" spans="1:12" ht="84.75" customHeight="1" x14ac:dyDescent="0.2">
      <c r="A68" s="42" t="s">
        <v>172</v>
      </c>
      <c r="B68" s="42" t="s">
        <v>116</v>
      </c>
      <c r="C68" s="42" t="s">
        <v>122</v>
      </c>
      <c r="D68" s="42">
        <v>1</v>
      </c>
      <c r="E68" s="42" t="s">
        <v>124</v>
      </c>
      <c r="F68" s="49" t="s">
        <v>196</v>
      </c>
      <c r="G68" s="42" t="s">
        <v>226</v>
      </c>
      <c r="H68" s="44" t="s">
        <v>293</v>
      </c>
      <c r="I68" s="45"/>
      <c r="J68" s="45"/>
      <c r="K68" s="45"/>
      <c r="L68" s="42"/>
    </row>
    <row r="69" spans="1:12" ht="84.75" customHeight="1" x14ac:dyDescent="0.2">
      <c r="A69" s="42" t="s">
        <v>78</v>
      </c>
      <c r="B69" s="42" t="s">
        <v>116</v>
      </c>
      <c r="C69" s="42" t="s">
        <v>122</v>
      </c>
      <c r="D69" s="42">
        <v>5</v>
      </c>
      <c r="E69" s="42" t="s">
        <v>124</v>
      </c>
      <c r="F69" s="49" t="s">
        <v>298</v>
      </c>
      <c r="G69" s="50" t="s">
        <v>156</v>
      </c>
      <c r="H69" s="44"/>
      <c r="I69" s="45"/>
      <c r="J69" s="45"/>
      <c r="K69" s="45"/>
      <c r="L69" s="43"/>
    </row>
    <row r="70" spans="1:12" ht="71.25" x14ac:dyDescent="0.2">
      <c r="A70" s="42" t="s">
        <v>79</v>
      </c>
      <c r="B70" s="42" t="s">
        <v>116</v>
      </c>
      <c r="C70" s="42" t="s">
        <v>122</v>
      </c>
      <c r="D70" s="42">
        <v>15</v>
      </c>
      <c r="E70" s="42" t="s">
        <v>124</v>
      </c>
      <c r="F70" s="42" t="s">
        <v>279</v>
      </c>
      <c r="G70" s="50" t="s">
        <v>217</v>
      </c>
      <c r="H70" s="33"/>
      <c r="I70" s="33"/>
      <c r="J70" s="42"/>
      <c r="K70" s="42"/>
      <c r="L70" s="43"/>
    </row>
    <row r="71" spans="1:12" ht="42.75" x14ac:dyDescent="0.2">
      <c r="A71" s="42" t="s">
        <v>129</v>
      </c>
      <c r="B71" s="42" t="s">
        <v>116</v>
      </c>
      <c r="C71" s="42" t="s">
        <v>122</v>
      </c>
      <c r="D71" s="42">
        <v>30</v>
      </c>
      <c r="E71" s="42" t="s">
        <v>125</v>
      </c>
      <c r="F71" s="42" t="s">
        <v>281</v>
      </c>
      <c r="G71" s="42" t="s">
        <v>191</v>
      </c>
      <c r="H71" s="42" t="s">
        <v>234</v>
      </c>
      <c r="I71" s="33"/>
      <c r="J71" s="42"/>
      <c r="K71" s="42"/>
      <c r="L71" s="43"/>
    </row>
    <row r="72" spans="1:12" ht="142.5" x14ac:dyDescent="0.2">
      <c r="A72" s="42" t="s">
        <v>85</v>
      </c>
      <c r="B72" s="42" t="s">
        <v>116</v>
      </c>
      <c r="C72" s="42" t="s">
        <v>123</v>
      </c>
      <c r="D72" s="42">
        <v>5</v>
      </c>
      <c r="E72" s="42" t="s">
        <v>124</v>
      </c>
      <c r="F72" s="42" t="s">
        <v>207</v>
      </c>
      <c r="G72" s="42" t="s">
        <v>163</v>
      </c>
      <c r="H72" s="42"/>
      <c r="I72" s="45"/>
      <c r="J72" s="45"/>
      <c r="K72" s="45"/>
      <c r="L72" s="42"/>
    </row>
    <row r="73" spans="1:12" ht="57" x14ac:dyDescent="0.2">
      <c r="A73" s="42" t="s">
        <v>86</v>
      </c>
      <c r="B73" s="42" t="s">
        <v>116</v>
      </c>
      <c r="C73" s="42" t="s">
        <v>2</v>
      </c>
      <c r="D73" s="42">
        <v>10</v>
      </c>
      <c r="E73" s="42" t="s">
        <v>124</v>
      </c>
      <c r="F73" s="42" t="s">
        <v>208</v>
      </c>
      <c r="G73" s="42" t="s">
        <v>158</v>
      </c>
      <c r="H73" s="42" t="s">
        <v>236</v>
      </c>
      <c r="I73" s="45"/>
      <c r="J73" s="45"/>
      <c r="K73" s="45"/>
      <c r="L73" s="42"/>
    </row>
    <row r="74" spans="1:12" ht="42.75" x14ac:dyDescent="0.2">
      <c r="A74" s="42" t="s">
        <v>87</v>
      </c>
      <c r="B74" s="42" t="s">
        <v>116</v>
      </c>
      <c r="C74" s="42" t="s">
        <v>122</v>
      </c>
      <c r="D74" s="42">
        <v>1</v>
      </c>
      <c r="E74" s="42" t="s">
        <v>124</v>
      </c>
      <c r="F74" s="42" t="s">
        <v>211</v>
      </c>
      <c r="G74" s="42" t="s">
        <v>180</v>
      </c>
      <c r="H74" s="42"/>
      <c r="I74" s="45"/>
      <c r="J74" s="45"/>
      <c r="K74" s="45"/>
      <c r="L74" s="42"/>
    </row>
    <row r="75" spans="1:12" ht="57" x14ac:dyDescent="0.2">
      <c r="A75" s="58" t="s">
        <v>6</v>
      </c>
      <c r="B75" s="42" t="s">
        <v>116</v>
      </c>
      <c r="C75" s="42" t="s">
        <v>122</v>
      </c>
      <c r="D75" s="42">
        <v>30</v>
      </c>
      <c r="E75" s="42" t="s">
        <v>124</v>
      </c>
      <c r="F75" s="42" t="s">
        <v>132</v>
      </c>
      <c r="G75" s="42" t="s">
        <v>164</v>
      </c>
      <c r="H75" s="42"/>
      <c r="I75" s="45"/>
      <c r="J75" s="45"/>
      <c r="K75" s="45"/>
      <c r="L75" s="42"/>
    </row>
    <row r="76" spans="1:12" ht="71.25" x14ac:dyDescent="0.2">
      <c r="A76" s="42" t="s">
        <v>88</v>
      </c>
      <c r="B76" s="42" t="s">
        <v>116</v>
      </c>
      <c r="C76" s="42" t="s">
        <v>122</v>
      </c>
      <c r="D76" s="42">
        <v>1</v>
      </c>
      <c r="E76" s="42" t="s">
        <v>124</v>
      </c>
      <c r="F76" s="42" t="s">
        <v>284</v>
      </c>
      <c r="G76" s="42" t="s">
        <v>165</v>
      </c>
      <c r="H76" s="42"/>
      <c r="I76" s="45"/>
      <c r="J76" s="45"/>
      <c r="K76" s="45"/>
      <c r="L76" s="42"/>
    </row>
    <row r="77" spans="1:12" ht="71.25" x14ac:dyDescent="0.2">
      <c r="A77" s="42" t="s">
        <v>89</v>
      </c>
      <c r="B77" s="42" t="s">
        <v>116</v>
      </c>
      <c r="C77" s="42" t="s">
        <v>122</v>
      </c>
      <c r="D77" s="42">
        <v>1</v>
      </c>
      <c r="E77" s="42" t="s">
        <v>124</v>
      </c>
      <c r="F77" s="42" t="s">
        <v>285</v>
      </c>
      <c r="G77" s="42" t="s">
        <v>165</v>
      </c>
      <c r="H77" s="42"/>
      <c r="I77" s="45"/>
      <c r="J77" s="45"/>
      <c r="K77" s="45"/>
      <c r="L77" s="42"/>
    </row>
    <row r="78" spans="1:12" ht="71.25" x14ac:dyDescent="0.2">
      <c r="A78" s="42" t="s">
        <v>90</v>
      </c>
      <c r="B78" s="42" t="s">
        <v>116</v>
      </c>
      <c r="C78" s="42" t="s">
        <v>122</v>
      </c>
      <c r="D78" s="42">
        <v>1</v>
      </c>
      <c r="E78" s="42" t="s">
        <v>124</v>
      </c>
      <c r="F78" s="42" t="s">
        <v>286</v>
      </c>
      <c r="G78" s="42" t="s">
        <v>165</v>
      </c>
      <c r="H78" s="42"/>
      <c r="I78" s="45"/>
      <c r="J78" s="45"/>
      <c r="K78" s="45"/>
      <c r="L78" s="42"/>
    </row>
    <row r="79" spans="1:12" ht="28.5" x14ac:dyDescent="0.2">
      <c r="A79" s="42" t="s">
        <v>91</v>
      </c>
      <c r="B79" s="42" t="s">
        <v>116</v>
      </c>
      <c r="C79" s="42" t="s">
        <v>122</v>
      </c>
      <c r="D79" s="42">
        <v>55</v>
      </c>
      <c r="E79" s="42" t="s">
        <v>124</v>
      </c>
      <c r="F79" s="42" t="s">
        <v>133</v>
      </c>
      <c r="G79" s="42" t="s">
        <v>166</v>
      </c>
      <c r="H79" s="42"/>
      <c r="I79" s="45"/>
      <c r="J79" s="45"/>
      <c r="K79" s="45"/>
      <c r="L79" s="42"/>
    </row>
    <row r="80" spans="1:12" ht="28.5" x14ac:dyDescent="0.2">
      <c r="A80" s="42" t="s">
        <v>92</v>
      </c>
      <c r="B80" s="42" t="s">
        <v>116</v>
      </c>
      <c r="C80" s="42" t="s">
        <v>122</v>
      </c>
      <c r="D80" s="42">
        <v>55</v>
      </c>
      <c r="E80" s="42" t="s">
        <v>125</v>
      </c>
      <c r="F80" s="42" t="s">
        <v>134</v>
      </c>
      <c r="G80" s="42" t="s">
        <v>162</v>
      </c>
      <c r="H80" s="48" t="s">
        <v>222</v>
      </c>
      <c r="I80" s="45"/>
      <c r="J80" s="45"/>
      <c r="K80" s="45"/>
      <c r="L80" s="42"/>
    </row>
    <row r="81" spans="1:12" ht="28.5" x14ac:dyDescent="0.2">
      <c r="A81" s="42" t="s">
        <v>93</v>
      </c>
      <c r="B81" s="42" t="s">
        <v>116</v>
      </c>
      <c r="C81" s="42" t="s">
        <v>122</v>
      </c>
      <c r="D81" s="42">
        <v>55</v>
      </c>
      <c r="E81" s="42" t="s">
        <v>125</v>
      </c>
      <c r="F81" s="42" t="s">
        <v>135</v>
      </c>
      <c r="G81" s="42" t="s">
        <v>162</v>
      </c>
      <c r="H81" s="48" t="s">
        <v>222</v>
      </c>
      <c r="I81" s="45"/>
      <c r="J81" s="45"/>
      <c r="K81" s="45"/>
      <c r="L81" s="42"/>
    </row>
    <row r="82" spans="1:12" ht="28.5" x14ac:dyDescent="0.2">
      <c r="A82" s="42" t="s">
        <v>94</v>
      </c>
      <c r="B82" s="42" t="s">
        <v>116</v>
      </c>
      <c r="C82" s="42" t="s">
        <v>122</v>
      </c>
      <c r="D82" s="42">
        <v>55</v>
      </c>
      <c r="E82" s="42" t="s">
        <v>125</v>
      </c>
      <c r="F82" s="42" t="s">
        <v>136</v>
      </c>
      <c r="G82" s="42" t="s">
        <v>162</v>
      </c>
      <c r="H82" s="48" t="s">
        <v>222</v>
      </c>
      <c r="I82" s="45"/>
      <c r="J82" s="45"/>
      <c r="K82" s="45"/>
      <c r="L82" s="42"/>
    </row>
    <row r="83" spans="1:12" ht="28.5" x14ac:dyDescent="0.2">
      <c r="A83" s="42" t="s">
        <v>95</v>
      </c>
      <c r="B83" s="42" t="s">
        <v>116</v>
      </c>
      <c r="C83" s="42" t="s">
        <v>122</v>
      </c>
      <c r="D83" s="42">
        <v>30</v>
      </c>
      <c r="E83" s="42" t="s">
        <v>125</v>
      </c>
      <c r="F83" s="42" t="s">
        <v>137</v>
      </c>
      <c r="G83" s="42" t="s">
        <v>167</v>
      </c>
      <c r="H83" s="48" t="s">
        <v>222</v>
      </c>
      <c r="I83" s="45"/>
      <c r="J83" s="45"/>
      <c r="K83" s="45"/>
      <c r="L83" s="42"/>
    </row>
    <row r="84" spans="1:12" ht="28.5" x14ac:dyDescent="0.2">
      <c r="A84" s="42" t="s">
        <v>96</v>
      </c>
      <c r="B84" s="42" t="s">
        <v>116</v>
      </c>
      <c r="C84" s="42" t="s">
        <v>122</v>
      </c>
      <c r="D84" s="42">
        <v>30</v>
      </c>
      <c r="E84" s="42" t="s">
        <v>125</v>
      </c>
      <c r="F84" s="42" t="s">
        <v>138</v>
      </c>
      <c r="G84" s="42" t="s">
        <v>237</v>
      </c>
      <c r="H84" s="48" t="s">
        <v>222</v>
      </c>
      <c r="I84" s="45"/>
      <c r="J84" s="45"/>
      <c r="K84" s="45"/>
      <c r="L84" s="42"/>
    </row>
    <row r="85" spans="1:12" ht="28.5" x14ac:dyDescent="0.2">
      <c r="A85" s="42" t="s">
        <v>97</v>
      </c>
      <c r="B85" s="42" t="s">
        <v>116</v>
      </c>
      <c r="C85" s="42" t="s">
        <v>122</v>
      </c>
      <c r="D85" s="42">
        <v>6</v>
      </c>
      <c r="E85" s="42" t="s">
        <v>125</v>
      </c>
      <c r="F85" s="42" t="s">
        <v>139</v>
      </c>
      <c r="G85" s="42" t="s">
        <v>168</v>
      </c>
      <c r="H85" s="48" t="s">
        <v>222</v>
      </c>
      <c r="I85" s="45"/>
      <c r="J85" s="45"/>
      <c r="K85" s="45"/>
      <c r="L85" s="42"/>
    </row>
    <row r="86" spans="1:12" ht="28.5" x14ac:dyDescent="0.2">
      <c r="A86" s="42" t="s">
        <v>98</v>
      </c>
      <c r="B86" s="42" t="s">
        <v>116</v>
      </c>
      <c r="C86" s="42" t="s">
        <v>122</v>
      </c>
      <c r="D86" s="42">
        <v>12</v>
      </c>
      <c r="E86" s="42" t="s">
        <v>125</v>
      </c>
      <c r="F86" s="42" t="s">
        <v>140</v>
      </c>
      <c r="G86" s="42" t="s">
        <v>169</v>
      </c>
      <c r="H86" s="48" t="s">
        <v>222</v>
      </c>
      <c r="I86" s="45"/>
      <c r="J86" s="45"/>
      <c r="K86" s="45"/>
      <c r="L86" s="42"/>
    </row>
    <row r="87" spans="1:12" ht="28.5" x14ac:dyDescent="0.2">
      <c r="A87" s="42" t="s">
        <v>99</v>
      </c>
      <c r="B87" s="42" t="s">
        <v>116</v>
      </c>
      <c r="C87" s="42" t="s">
        <v>122</v>
      </c>
      <c r="D87" s="42">
        <v>3</v>
      </c>
      <c r="E87" s="42" t="s">
        <v>125</v>
      </c>
      <c r="F87" s="42" t="s">
        <v>141</v>
      </c>
      <c r="G87" s="42" t="s">
        <v>170</v>
      </c>
      <c r="H87" s="48" t="s">
        <v>222</v>
      </c>
      <c r="I87" s="45"/>
      <c r="J87" s="45"/>
      <c r="K87" s="45"/>
      <c r="L87" s="45"/>
    </row>
    <row r="88" spans="1:12" ht="42.75" x14ac:dyDescent="0.2">
      <c r="A88" s="42" t="s">
        <v>304</v>
      </c>
      <c r="B88" s="42" t="s">
        <v>116</v>
      </c>
      <c r="C88" s="42" t="s">
        <v>122</v>
      </c>
      <c r="D88" s="42">
        <v>30</v>
      </c>
      <c r="E88" s="42" t="s">
        <v>125</v>
      </c>
      <c r="F88" s="64" t="s">
        <v>305</v>
      </c>
      <c r="G88" s="42" t="s">
        <v>162</v>
      </c>
      <c r="H88" s="48" t="s">
        <v>306</v>
      </c>
      <c r="I88" s="45"/>
      <c r="J88" s="45"/>
      <c r="K88" s="45"/>
      <c r="L88" s="42"/>
    </row>
    <row r="89" spans="1:12" ht="42.75" x14ac:dyDescent="0.2">
      <c r="A89" s="42" t="s">
        <v>307</v>
      </c>
      <c r="B89" s="42" t="s">
        <v>116</v>
      </c>
      <c r="C89" s="42" t="s">
        <v>122</v>
      </c>
      <c r="D89" s="42">
        <v>30</v>
      </c>
      <c r="E89" s="42" t="s">
        <v>125</v>
      </c>
      <c r="F89" s="64" t="s">
        <v>305</v>
      </c>
      <c r="G89" s="42" t="s">
        <v>162</v>
      </c>
      <c r="H89" s="48" t="s">
        <v>306</v>
      </c>
      <c r="I89" s="45"/>
      <c r="J89" s="45"/>
      <c r="K89" s="45"/>
      <c r="L89" s="42"/>
    </row>
    <row r="90" spans="1:12" ht="42.75" x14ac:dyDescent="0.2">
      <c r="A90" s="42" t="s">
        <v>308</v>
      </c>
      <c r="B90" s="42" t="s">
        <v>116</v>
      </c>
      <c r="C90" s="42" t="s">
        <v>122</v>
      </c>
      <c r="D90" s="42">
        <v>30</v>
      </c>
      <c r="E90" s="42" t="s">
        <v>125</v>
      </c>
      <c r="F90" s="64" t="s">
        <v>305</v>
      </c>
      <c r="G90" s="42" t="s">
        <v>162</v>
      </c>
      <c r="H90" s="48" t="s">
        <v>306</v>
      </c>
      <c r="I90" s="45"/>
      <c r="J90" s="45"/>
      <c r="K90" s="45"/>
      <c r="L90" s="42"/>
    </row>
    <row r="91" spans="1:12" ht="42.75" x14ac:dyDescent="0.2">
      <c r="A91" s="42" t="s">
        <v>309</v>
      </c>
      <c r="B91" s="42" t="s">
        <v>116</v>
      </c>
      <c r="C91" s="42" t="s">
        <v>122</v>
      </c>
      <c r="D91" s="42">
        <v>30</v>
      </c>
      <c r="E91" s="42" t="s">
        <v>125</v>
      </c>
      <c r="F91" s="64" t="s">
        <v>305</v>
      </c>
      <c r="G91" s="42" t="s">
        <v>162</v>
      </c>
      <c r="H91" s="48" t="s">
        <v>306</v>
      </c>
      <c r="I91" s="45"/>
      <c r="J91" s="45"/>
      <c r="K91" s="45"/>
      <c r="L91" s="42"/>
    </row>
    <row r="92" spans="1:12" ht="42.75" x14ac:dyDescent="0.2">
      <c r="A92" s="42" t="s">
        <v>310</v>
      </c>
      <c r="B92" s="42" t="s">
        <v>116</v>
      </c>
      <c r="C92" s="42" t="s">
        <v>122</v>
      </c>
      <c r="D92" s="42">
        <v>30</v>
      </c>
      <c r="E92" s="42" t="s">
        <v>125</v>
      </c>
      <c r="F92" s="64" t="s">
        <v>305</v>
      </c>
      <c r="G92" s="42" t="s">
        <v>162</v>
      </c>
      <c r="H92" s="48" t="s">
        <v>306</v>
      </c>
      <c r="I92" s="45"/>
      <c r="J92" s="45"/>
      <c r="K92" s="45"/>
      <c r="L92" s="42"/>
    </row>
    <row r="93" spans="1:12" ht="42.75" x14ac:dyDescent="0.2">
      <c r="A93" s="42" t="s">
        <v>311</v>
      </c>
      <c r="B93" s="42" t="s">
        <v>116</v>
      </c>
      <c r="C93" s="42" t="s">
        <v>122</v>
      </c>
      <c r="D93" s="42">
        <v>30</v>
      </c>
      <c r="E93" s="42" t="s">
        <v>125</v>
      </c>
      <c r="F93" s="64" t="s">
        <v>305</v>
      </c>
      <c r="G93" s="42" t="s">
        <v>162</v>
      </c>
      <c r="H93" s="48" t="s">
        <v>306</v>
      </c>
      <c r="I93" s="45"/>
      <c r="J93" s="45"/>
      <c r="K93" s="45"/>
      <c r="L93" s="42"/>
    </row>
    <row r="94" spans="1:12" ht="42.75" x14ac:dyDescent="0.2">
      <c r="A94" s="42" t="s">
        <v>312</v>
      </c>
      <c r="B94" s="42" t="s">
        <v>116</v>
      </c>
      <c r="C94" s="42" t="s">
        <v>122</v>
      </c>
      <c r="D94" s="42">
        <v>30</v>
      </c>
      <c r="E94" s="42" t="s">
        <v>125</v>
      </c>
      <c r="F94" s="64" t="s">
        <v>305</v>
      </c>
      <c r="G94" s="42" t="s">
        <v>162</v>
      </c>
      <c r="H94" s="48" t="s">
        <v>306</v>
      </c>
      <c r="I94" s="45"/>
      <c r="J94" s="45"/>
      <c r="K94" s="45"/>
      <c r="L94" s="42"/>
    </row>
    <row r="95" spans="1:12" ht="42.75" x14ac:dyDescent="0.2">
      <c r="A95" s="42" t="s">
        <v>313</v>
      </c>
      <c r="B95" s="42" t="s">
        <v>116</v>
      </c>
      <c r="C95" s="42" t="s">
        <v>122</v>
      </c>
      <c r="D95" s="42">
        <v>30</v>
      </c>
      <c r="E95" s="42" t="s">
        <v>125</v>
      </c>
      <c r="F95" s="64" t="s">
        <v>305</v>
      </c>
      <c r="G95" s="42" t="s">
        <v>162</v>
      </c>
      <c r="H95" s="48" t="s">
        <v>306</v>
      </c>
      <c r="I95" s="45"/>
      <c r="J95" s="45"/>
      <c r="K95" s="45"/>
      <c r="L95" s="42"/>
    </row>
    <row r="96" spans="1:12" ht="42.75" x14ac:dyDescent="0.2">
      <c r="A96" s="42" t="s">
        <v>314</v>
      </c>
      <c r="B96" s="42" t="s">
        <v>116</v>
      </c>
      <c r="C96" s="42" t="s">
        <v>122</v>
      </c>
      <c r="D96" s="42">
        <v>30</v>
      </c>
      <c r="E96" s="42" t="s">
        <v>125</v>
      </c>
      <c r="F96" s="64" t="s">
        <v>305</v>
      </c>
      <c r="G96" s="42" t="s">
        <v>162</v>
      </c>
      <c r="H96" s="48" t="s">
        <v>306</v>
      </c>
      <c r="I96" s="45"/>
      <c r="J96" s="45"/>
      <c r="K96" s="45"/>
      <c r="L96" s="42"/>
    </row>
    <row r="97" spans="1:12" ht="42.75" x14ac:dyDescent="0.2">
      <c r="A97" s="42" t="s">
        <v>315</v>
      </c>
      <c r="B97" s="42" t="s">
        <v>116</v>
      </c>
      <c r="C97" s="42" t="s">
        <v>122</v>
      </c>
      <c r="D97" s="42">
        <v>30</v>
      </c>
      <c r="E97" s="42" t="s">
        <v>125</v>
      </c>
      <c r="F97" s="64" t="s">
        <v>305</v>
      </c>
      <c r="G97" s="42" t="s">
        <v>162</v>
      </c>
      <c r="H97" s="48" t="s">
        <v>306</v>
      </c>
      <c r="I97" s="45"/>
      <c r="J97" s="45"/>
      <c r="K97" s="45"/>
      <c r="L97" s="42"/>
    </row>
    <row r="98" spans="1:12" ht="42.75" x14ac:dyDescent="0.2">
      <c r="A98" s="42" t="s">
        <v>172</v>
      </c>
      <c r="B98" s="42" t="s">
        <v>120</v>
      </c>
      <c r="C98" s="42" t="s">
        <v>122</v>
      </c>
      <c r="D98" s="42">
        <v>1</v>
      </c>
      <c r="E98" s="42" t="s">
        <v>125</v>
      </c>
      <c r="F98" s="49" t="s">
        <v>238</v>
      </c>
      <c r="G98" s="42" t="s">
        <v>227</v>
      </c>
      <c r="H98" s="50" t="s">
        <v>251</v>
      </c>
      <c r="I98" s="45"/>
      <c r="J98" s="45"/>
      <c r="K98" s="45"/>
      <c r="L98" s="45"/>
    </row>
    <row r="99" spans="1:12" ht="42.75" x14ac:dyDescent="0.2">
      <c r="A99" s="42" t="s">
        <v>78</v>
      </c>
      <c r="B99" s="42" t="s">
        <v>120</v>
      </c>
      <c r="C99" s="42" t="s">
        <v>122</v>
      </c>
      <c r="D99" s="42">
        <v>5</v>
      </c>
      <c r="E99" s="42" t="s">
        <v>126</v>
      </c>
      <c r="F99" s="49" t="s">
        <v>301</v>
      </c>
      <c r="G99" s="50" t="s">
        <v>156</v>
      </c>
      <c r="H99" s="33" t="s">
        <v>318</v>
      </c>
      <c r="I99" s="33"/>
      <c r="J99" s="42"/>
      <c r="K99" s="42"/>
      <c r="L99" s="43"/>
    </row>
    <row r="100" spans="1:12" ht="71.25" x14ac:dyDescent="0.2">
      <c r="A100" s="42" t="s">
        <v>79</v>
      </c>
      <c r="B100" s="42" t="s">
        <v>296</v>
      </c>
      <c r="C100" s="42" t="s">
        <v>122</v>
      </c>
      <c r="D100" s="42">
        <v>15</v>
      </c>
      <c r="E100" s="42" t="s">
        <v>126</v>
      </c>
      <c r="F100" s="42" t="s">
        <v>279</v>
      </c>
      <c r="G100" s="50" t="s">
        <v>217</v>
      </c>
      <c r="H100" s="33" t="s">
        <v>319</v>
      </c>
      <c r="I100" s="33"/>
      <c r="J100" s="42"/>
      <c r="K100" s="42"/>
      <c r="L100" s="43"/>
    </row>
    <row r="101" spans="1:12" ht="42.75" x14ac:dyDescent="0.2">
      <c r="A101" s="42" t="s">
        <v>129</v>
      </c>
      <c r="B101" s="42" t="s">
        <v>120</v>
      </c>
      <c r="C101" s="42" t="s">
        <v>122</v>
      </c>
      <c r="D101" s="42">
        <v>30</v>
      </c>
      <c r="E101" s="42" t="s">
        <v>125</v>
      </c>
      <c r="F101" s="42" t="s">
        <v>281</v>
      </c>
      <c r="G101" s="42" t="s">
        <v>191</v>
      </c>
      <c r="H101" s="42" t="s">
        <v>234</v>
      </c>
      <c r="I101" s="45"/>
      <c r="J101" s="45"/>
      <c r="K101" s="45"/>
      <c r="L101" s="45"/>
    </row>
    <row r="102" spans="1:12" ht="171" x14ac:dyDescent="0.2">
      <c r="A102" s="42" t="s">
        <v>102</v>
      </c>
      <c r="B102" s="42" t="s">
        <v>120</v>
      </c>
      <c r="C102" s="42" t="s">
        <v>122</v>
      </c>
      <c r="D102" s="42">
        <v>15</v>
      </c>
      <c r="E102" s="42" t="s">
        <v>126</v>
      </c>
      <c r="F102" s="42" t="s">
        <v>287</v>
      </c>
      <c r="G102" s="42" t="s">
        <v>223</v>
      </c>
      <c r="H102" s="42" t="s">
        <v>245</v>
      </c>
      <c r="I102" s="45"/>
      <c r="J102" s="45"/>
      <c r="K102" s="45"/>
      <c r="L102" s="45"/>
    </row>
    <row r="103" spans="1:12" ht="57" x14ac:dyDescent="0.2">
      <c r="A103" s="42" t="s">
        <v>101</v>
      </c>
      <c r="B103" s="42" t="s">
        <v>120</v>
      </c>
      <c r="C103" s="42" t="s">
        <v>2</v>
      </c>
      <c r="D103" s="42">
        <v>10</v>
      </c>
      <c r="E103" s="42" t="s">
        <v>126</v>
      </c>
      <c r="F103" s="42" t="s">
        <v>209</v>
      </c>
      <c r="G103" s="42" t="s">
        <v>158</v>
      </c>
      <c r="H103" s="42" t="s">
        <v>246</v>
      </c>
      <c r="I103" s="45"/>
      <c r="J103" s="45"/>
      <c r="K103" s="45"/>
      <c r="L103" s="45"/>
    </row>
    <row r="104" spans="1:12" ht="42.75" x14ac:dyDescent="0.2">
      <c r="A104" s="42" t="s">
        <v>87</v>
      </c>
      <c r="B104" s="42" t="s">
        <v>120</v>
      </c>
      <c r="C104" s="42" t="s">
        <v>122</v>
      </c>
      <c r="D104" s="42">
        <v>1</v>
      </c>
      <c r="E104" s="42" t="s">
        <v>126</v>
      </c>
      <c r="F104" s="42" t="s">
        <v>210</v>
      </c>
      <c r="G104" s="42" t="s">
        <v>294</v>
      </c>
      <c r="H104" s="42" t="s">
        <v>245</v>
      </c>
      <c r="I104" s="45"/>
      <c r="J104" s="45"/>
      <c r="K104" s="45"/>
      <c r="L104" s="45"/>
    </row>
    <row r="105" spans="1:12" ht="42.75" x14ac:dyDescent="0.2">
      <c r="A105" s="42" t="s">
        <v>103</v>
      </c>
      <c r="B105" s="42" t="s">
        <v>120</v>
      </c>
      <c r="C105" s="42" t="s">
        <v>122</v>
      </c>
      <c r="D105" s="42">
        <v>1</v>
      </c>
      <c r="E105" s="42" t="s">
        <v>126</v>
      </c>
      <c r="F105" s="42" t="s">
        <v>146</v>
      </c>
      <c r="G105" s="42" t="s">
        <v>201</v>
      </c>
      <c r="H105" s="42" t="s">
        <v>245</v>
      </c>
      <c r="I105" s="45"/>
      <c r="J105" s="45"/>
      <c r="K105" s="45"/>
      <c r="L105" s="45"/>
    </row>
    <row r="106" spans="1:12" ht="28.5" x14ac:dyDescent="0.2">
      <c r="A106" s="42" t="s">
        <v>104</v>
      </c>
      <c r="B106" s="42" t="s">
        <v>120</v>
      </c>
      <c r="C106" s="42" t="s">
        <v>122</v>
      </c>
      <c r="D106" s="42">
        <v>6</v>
      </c>
      <c r="E106" s="42" t="s">
        <v>125</v>
      </c>
      <c r="F106" s="42" t="s">
        <v>147</v>
      </c>
      <c r="G106" s="42" t="s">
        <v>181</v>
      </c>
      <c r="H106" s="42" t="s">
        <v>245</v>
      </c>
      <c r="I106" s="45"/>
      <c r="J106" s="45"/>
      <c r="K106" s="45"/>
      <c r="L106" s="45"/>
    </row>
    <row r="107" spans="1:12" ht="114" x14ac:dyDescent="0.2">
      <c r="A107" s="42" t="s">
        <v>85</v>
      </c>
      <c r="B107" s="42" t="s">
        <v>120</v>
      </c>
      <c r="C107" s="42" t="s">
        <v>123</v>
      </c>
      <c r="D107" s="42">
        <v>5</v>
      </c>
      <c r="E107" s="42" t="s">
        <v>126</v>
      </c>
      <c r="F107" s="42" t="s">
        <v>212</v>
      </c>
      <c r="G107" s="42" t="s">
        <v>182</v>
      </c>
      <c r="H107" s="50" t="s">
        <v>322</v>
      </c>
      <c r="I107" s="45"/>
      <c r="J107" s="45"/>
      <c r="K107" s="45"/>
      <c r="L107" s="45"/>
    </row>
    <row r="108" spans="1:12" ht="99.75" x14ac:dyDescent="0.2">
      <c r="A108" s="42" t="s">
        <v>105</v>
      </c>
      <c r="B108" s="42" t="s">
        <v>120</v>
      </c>
      <c r="C108" s="42" t="s">
        <v>122</v>
      </c>
      <c r="D108" s="42">
        <v>1</v>
      </c>
      <c r="E108" s="42" t="s">
        <v>126</v>
      </c>
      <c r="F108" s="42" t="s">
        <v>288</v>
      </c>
      <c r="G108" s="42" t="s">
        <v>202</v>
      </c>
      <c r="H108" s="42" t="s">
        <v>323</v>
      </c>
      <c r="I108" s="45"/>
      <c r="J108" s="45"/>
      <c r="K108" s="45"/>
      <c r="L108" s="45"/>
    </row>
    <row r="109" spans="1:12" ht="99.75" x14ac:dyDescent="0.2">
      <c r="A109" s="42" t="s">
        <v>106</v>
      </c>
      <c r="B109" s="42" t="s">
        <v>120</v>
      </c>
      <c r="C109" s="42" t="s">
        <v>122</v>
      </c>
      <c r="D109" s="42">
        <v>1</v>
      </c>
      <c r="E109" s="42" t="s">
        <v>126</v>
      </c>
      <c r="F109" s="42" t="s">
        <v>289</v>
      </c>
      <c r="G109" s="42" t="s">
        <v>202</v>
      </c>
      <c r="H109" s="42" t="s">
        <v>324</v>
      </c>
      <c r="I109" s="45"/>
      <c r="J109" s="45"/>
      <c r="K109" s="45"/>
      <c r="L109" s="45"/>
    </row>
    <row r="110" spans="1:12" ht="99.75" x14ac:dyDescent="0.2">
      <c r="A110" s="42" t="s">
        <v>107</v>
      </c>
      <c r="B110" s="42" t="s">
        <v>120</v>
      </c>
      <c r="C110" s="42" t="s">
        <v>122</v>
      </c>
      <c r="D110" s="42">
        <v>1</v>
      </c>
      <c r="E110" s="42" t="s">
        <v>126</v>
      </c>
      <c r="F110" s="42" t="s">
        <v>290</v>
      </c>
      <c r="G110" s="42" t="s">
        <v>202</v>
      </c>
      <c r="H110" s="42" t="s">
        <v>325</v>
      </c>
      <c r="I110" s="45"/>
      <c r="J110" s="45"/>
      <c r="K110" s="45"/>
      <c r="L110" s="45"/>
    </row>
    <row r="111" spans="1:12" ht="28.5" x14ac:dyDescent="0.2">
      <c r="A111" s="42" t="s">
        <v>108</v>
      </c>
      <c r="B111" s="42" t="s">
        <v>120</v>
      </c>
      <c r="C111" s="42" t="s">
        <v>122</v>
      </c>
      <c r="D111" s="42">
        <v>35</v>
      </c>
      <c r="E111" s="42" t="s">
        <v>125</v>
      </c>
      <c r="F111" s="42" t="s">
        <v>148</v>
      </c>
      <c r="G111" s="42" t="s">
        <v>183</v>
      </c>
      <c r="H111" s="42" t="s">
        <v>245</v>
      </c>
      <c r="I111" s="45"/>
      <c r="J111" s="45"/>
      <c r="K111" s="45"/>
      <c r="L111" s="45"/>
    </row>
    <row r="112" spans="1:12" ht="57" x14ac:dyDescent="0.2">
      <c r="A112" s="42" t="s">
        <v>278</v>
      </c>
      <c r="B112" s="42" t="s">
        <v>120</v>
      </c>
      <c r="C112" s="42" t="s">
        <v>122</v>
      </c>
      <c r="D112" s="42">
        <v>40</v>
      </c>
      <c r="E112" s="42" t="s">
        <v>126</v>
      </c>
      <c r="F112" s="42" t="s">
        <v>149</v>
      </c>
      <c r="G112" s="42" t="s">
        <v>184</v>
      </c>
      <c r="H112" s="42" t="s">
        <v>239</v>
      </c>
      <c r="I112" s="45"/>
      <c r="J112" s="45"/>
      <c r="K112" s="45"/>
      <c r="L112" s="45"/>
    </row>
    <row r="113" spans="1:12" ht="57" x14ac:dyDescent="0.2">
      <c r="A113" s="42" t="s">
        <v>109</v>
      </c>
      <c r="B113" s="42" t="s">
        <v>120</v>
      </c>
      <c r="C113" s="42" t="s">
        <v>122</v>
      </c>
      <c r="D113" s="42">
        <v>1</v>
      </c>
      <c r="E113" s="42" t="s">
        <v>126</v>
      </c>
      <c r="F113" s="42" t="s">
        <v>150</v>
      </c>
      <c r="G113" s="42" t="s">
        <v>185</v>
      </c>
      <c r="H113" s="42" t="s">
        <v>245</v>
      </c>
      <c r="I113" s="45"/>
      <c r="J113" s="45"/>
      <c r="K113" s="45"/>
      <c r="L113" s="45"/>
    </row>
    <row r="114" spans="1:12" ht="85.5" x14ac:dyDescent="0.2">
      <c r="A114" s="42" t="s">
        <v>110</v>
      </c>
      <c r="B114" s="42" t="s">
        <v>120</v>
      </c>
      <c r="C114" s="42" t="s">
        <v>122</v>
      </c>
      <c r="D114" s="42">
        <v>70</v>
      </c>
      <c r="E114" s="42" t="s">
        <v>126</v>
      </c>
      <c r="F114" s="42" t="s">
        <v>151</v>
      </c>
      <c r="G114" s="42" t="s">
        <v>186</v>
      </c>
      <c r="H114" s="42" t="s">
        <v>247</v>
      </c>
      <c r="I114" s="45"/>
      <c r="J114" s="45"/>
      <c r="K114" s="45"/>
      <c r="L114" s="45"/>
    </row>
    <row r="115" spans="1:12" ht="42.75" x14ac:dyDescent="0.2">
      <c r="A115" s="42" t="s">
        <v>304</v>
      </c>
      <c r="B115" s="42" t="s">
        <v>120</v>
      </c>
      <c r="C115" s="42" t="s">
        <v>122</v>
      </c>
      <c r="D115" s="42">
        <v>30</v>
      </c>
      <c r="E115" s="42" t="s">
        <v>125</v>
      </c>
      <c r="F115" s="64" t="s">
        <v>305</v>
      </c>
      <c r="G115" s="42" t="s">
        <v>162</v>
      </c>
      <c r="H115" s="48" t="s">
        <v>306</v>
      </c>
      <c r="I115" s="45"/>
      <c r="J115" s="45"/>
      <c r="K115" s="45"/>
      <c r="L115" s="45"/>
    </row>
    <row r="116" spans="1:12" ht="42.75" x14ac:dyDescent="0.2">
      <c r="A116" s="42" t="s">
        <v>307</v>
      </c>
      <c r="B116" s="42" t="s">
        <v>120</v>
      </c>
      <c r="C116" s="42" t="s">
        <v>122</v>
      </c>
      <c r="D116" s="42">
        <v>30</v>
      </c>
      <c r="E116" s="42" t="s">
        <v>125</v>
      </c>
      <c r="F116" s="64" t="s">
        <v>305</v>
      </c>
      <c r="G116" s="42" t="s">
        <v>162</v>
      </c>
      <c r="H116" s="48" t="s">
        <v>306</v>
      </c>
      <c r="I116" s="45"/>
      <c r="J116" s="45"/>
      <c r="K116" s="45"/>
      <c r="L116" s="45"/>
    </row>
    <row r="117" spans="1:12" ht="42.75" x14ac:dyDescent="0.2">
      <c r="A117" s="42" t="s">
        <v>308</v>
      </c>
      <c r="B117" s="42" t="s">
        <v>120</v>
      </c>
      <c r="C117" s="42" t="s">
        <v>122</v>
      </c>
      <c r="D117" s="42">
        <v>30</v>
      </c>
      <c r="E117" s="42" t="s">
        <v>125</v>
      </c>
      <c r="F117" s="64" t="s">
        <v>305</v>
      </c>
      <c r="G117" s="42" t="s">
        <v>162</v>
      </c>
      <c r="H117" s="48" t="s">
        <v>306</v>
      </c>
      <c r="I117" s="45"/>
      <c r="J117" s="45"/>
      <c r="K117" s="45"/>
      <c r="L117" s="45"/>
    </row>
    <row r="118" spans="1:12" ht="42.75" x14ac:dyDescent="0.2">
      <c r="A118" s="42" t="s">
        <v>309</v>
      </c>
      <c r="B118" s="42" t="s">
        <v>120</v>
      </c>
      <c r="C118" s="42" t="s">
        <v>122</v>
      </c>
      <c r="D118" s="42">
        <v>30</v>
      </c>
      <c r="E118" s="42" t="s">
        <v>125</v>
      </c>
      <c r="F118" s="64" t="s">
        <v>305</v>
      </c>
      <c r="G118" s="42" t="s">
        <v>162</v>
      </c>
      <c r="H118" s="48" t="s">
        <v>306</v>
      </c>
      <c r="I118" s="45"/>
      <c r="J118" s="45"/>
      <c r="K118" s="45"/>
      <c r="L118" s="45"/>
    </row>
    <row r="119" spans="1:12" ht="42.75" x14ac:dyDescent="0.2">
      <c r="A119" s="42" t="s">
        <v>310</v>
      </c>
      <c r="B119" s="42" t="s">
        <v>120</v>
      </c>
      <c r="C119" s="42" t="s">
        <v>122</v>
      </c>
      <c r="D119" s="42">
        <v>30</v>
      </c>
      <c r="E119" s="42" t="s">
        <v>125</v>
      </c>
      <c r="F119" s="64" t="s">
        <v>305</v>
      </c>
      <c r="G119" s="42" t="s">
        <v>162</v>
      </c>
      <c r="H119" s="48" t="s">
        <v>306</v>
      </c>
      <c r="I119" s="45"/>
      <c r="J119" s="45"/>
      <c r="K119" s="45"/>
      <c r="L119" s="45"/>
    </row>
    <row r="120" spans="1:12" ht="42.75" x14ac:dyDescent="0.2">
      <c r="A120" s="42" t="s">
        <v>311</v>
      </c>
      <c r="B120" s="42" t="s">
        <v>120</v>
      </c>
      <c r="C120" s="42" t="s">
        <v>122</v>
      </c>
      <c r="D120" s="42">
        <v>30</v>
      </c>
      <c r="E120" s="42" t="s">
        <v>125</v>
      </c>
      <c r="F120" s="64" t="s">
        <v>305</v>
      </c>
      <c r="G120" s="42" t="s">
        <v>162</v>
      </c>
      <c r="H120" s="48" t="s">
        <v>306</v>
      </c>
      <c r="I120" s="45"/>
      <c r="J120" s="45"/>
      <c r="K120" s="45"/>
      <c r="L120" s="45"/>
    </row>
    <row r="121" spans="1:12" ht="42.75" x14ac:dyDescent="0.2">
      <c r="A121" s="42" t="s">
        <v>312</v>
      </c>
      <c r="B121" s="42" t="s">
        <v>120</v>
      </c>
      <c r="C121" s="42" t="s">
        <v>122</v>
      </c>
      <c r="D121" s="42">
        <v>30</v>
      </c>
      <c r="E121" s="42" t="s">
        <v>125</v>
      </c>
      <c r="F121" s="64" t="s">
        <v>305</v>
      </c>
      <c r="G121" s="42" t="s">
        <v>162</v>
      </c>
      <c r="H121" s="48" t="s">
        <v>306</v>
      </c>
      <c r="I121" s="45"/>
      <c r="J121" s="45"/>
      <c r="K121" s="45"/>
      <c r="L121" s="45"/>
    </row>
    <row r="122" spans="1:12" ht="42.75" x14ac:dyDescent="0.2">
      <c r="A122" s="42" t="s">
        <v>313</v>
      </c>
      <c r="B122" s="42" t="s">
        <v>120</v>
      </c>
      <c r="C122" s="42" t="s">
        <v>122</v>
      </c>
      <c r="D122" s="42">
        <v>30</v>
      </c>
      <c r="E122" s="42" t="s">
        <v>125</v>
      </c>
      <c r="F122" s="64" t="s">
        <v>305</v>
      </c>
      <c r="G122" s="42" t="s">
        <v>162</v>
      </c>
      <c r="H122" s="48" t="s">
        <v>306</v>
      </c>
      <c r="I122" s="45"/>
      <c r="J122" s="45"/>
      <c r="K122" s="45"/>
      <c r="L122" s="45"/>
    </row>
    <row r="123" spans="1:12" ht="42.75" x14ac:dyDescent="0.2">
      <c r="A123" s="42" t="s">
        <v>314</v>
      </c>
      <c r="B123" s="42" t="s">
        <v>120</v>
      </c>
      <c r="C123" s="42" t="s">
        <v>122</v>
      </c>
      <c r="D123" s="42">
        <v>30</v>
      </c>
      <c r="E123" s="42" t="s">
        <v>125</v>
      </c>
      <c r="F123" s="64" t="s">
        <v>305</v>
      </c>
      <c r="G123" s="42" t="s">
        <v>162</v>
      </c>
      <c r="H123" s="48" t="s">
        <v>306</v>
      </c>
      <c r="I123" s="45"/>
      <c r="J123" s="45"/>
      <c r="K123" s="45"/>
      <c r="L123" s="45"/>
    </row>
    <row r="124" spans="1:12" ht="42.75" x14ac:dyDescent="0.2">
      <c r="A124" s="42" t="s">
        <v>315</v>
      </c>
      <c r="B124" s="42" t="s">
        <v>120</v>
      </c>
      <c r="C124" s="42" t="s">
        <v>122</v>
      </c>
      <c r="D124" s="42">
        <v>30</v>
      </c>
      <c r="E124" s="42" t="s">
        <v>125</v>
      </c>
      <c r="F124" s="64" t="s">
        <v>305</v>
      </c>
      <c r="G124" s="42" t="s">
        <v>162</v>
      </c>
      <c r="H124" s="48" t="s">
        <v>306</v>
      </c>
      <c r="I124" s="45"/>
      <c r="J124" s="45"/>
      <c r="K124" s="45"/>
      <c r="L124" s="45"/>
    </row>
    <row r="125" spans="1:12" ht="28.5" x14ac:dyDescent="0.2">
      <c r="A125" s="42" t="s">
        <v>172</v>
      </c>
      <c r="B125" s="42" t="s">
        <v>121</v>
      </c>
      <c r="C125" s="42" t="s">
        <v>122</v>
      </c>
      <c r="D125" s="42">
        <v>1</v>
      </c>
      <c r="E125" s="42" t="s">
        <v>126</v>
      </c>
      <c r="F125" s="42" t="s">
        <v>203</v>
      </c>
      <c r="G125" s="42" t="s">
        <v>228</v>
      </c>
      <c r="H125" s="42" t="s">
        <v>320</v>
      </c>
      <c r="I125" s="45"/>
      <c r="J125" s="45"/>
      <c r="K125" s="45"/>
      <c r="L125" s="45"/>
    </row>
    <row r="126" spans="1:12" ht="42.75" x14ac:dyDescent="0.2">
      <c r="A126" s="42" t="s">
        <v>78</v>
      </c>
      <c r="B126" s="42" t="s">
        <v>121</v>
      </c>
      <c r="C126" s="42" t="s">
        <v>122</v>
      </c>
      <c r="D126" s="42">
        <v>5</v>
      </c>
      <c r="E126" s="42" t="s">
        <v>126</v>
      </c>
      <c r="F126" s="49" t="s">
        <v>316</v>
      </c>
      <c r="G126" s="50" t="s">
        <v>156</v>
      </c>
      <c r="H126" s="33" t="s">
        <v>321</v>
      </c>
      <c r="I126" s="33"/>
      <c r="J126" s="42"/>
      <c r="K126" s="42"/>
      <c r="L126" s="43"/>
    </row>
    <row r="127" spans="1:12" ht="71.25" x14ac:dyDescent="0.2">
      <c r="A127" s="42" t="s">
        <v>79</v>
      </c>
      <c r="B127" s="42" t="s">
        <v>121</v>
      </c>
      <c r="C127" s="42" t="s">
        <v>122</v>
      </c>
      <c r="D127" s="42">
        <v>15</v>
      </c>
      <c r="E127" s="42" t="s">
        <v>126</v>
      </c>
      <c r="F127" s="42" t="s">
        <v>279</v>
      </c>
      <c r="G127" s="50" t="s">
        <v>217</v>
      </c>
      <c r="H127" s="33" t="s">
        <v>319</v>
      </c>
      <c r="I127" s="33"/>
      <c r="J127" s="42"/>
      <c r="K127" s="42"/>
      <c r="L127" s="43"/>
    </row>
    <row r="128" spans="1:12" ht="42.75" x14ac:dyDescent="0.2">
      <c r="A128" s="42" t="s">
        <v>129</v>
      </c>
      <c r="B128" s="42" t="s">
        <v>121</v>
      </c>
      <c r="C128" s="42" t="s">
        <v>122</v>
      </c>
      <c r="D128" s="42">
        <v>30</v>
      </c>
      <c r="E128" s="42" t="s">
        <v>125</v>
      </c>
      <c r="F128" s="42" t="s">
        <v>281</v>
      </c>
      <c r="G128" s="42" t="s">
        <v>191</v>
      </c>
      <c r="H128" s="42" t="s">
        <v>234</v>
      </c>
      <c r="I128" s="45"/>
      <c r="J128" s="45"/>
      <c r="K128" s="45"/>
      <c r="L128" s="45"/>
    </row>
    <row r="129" spans="1:12" ht="171" x14ac:dyDescent="0.2">
      <c r="A129" s="42" t="s">
        <v>102</v>
      </c>
      <c r="B129" s="42" t="s">
        <v>121</v>
      </c>
      <c r="C129" s="42" t="s">
        <v>122</v>
      </c>
      <c r="D129" s="42">
        <v>15</v>
      </c>
      <c r="E129" s="42" t="s">
        <v>126</v>
      </c>
      <c r="F129" s="42" t="s">
        <v>287</v>
      </c>
      <c r="G129" s="42" t="s">
        <v>223</v>
      </c>
      <c r="H129" s="42" t="s">
        <v>248</v>
      </c>
      <c r="I129" s="45"/>
      <c r="J129" s="45"/>
      <c r="K129" s="45"/>
      <c r="L129" s="45"/>
    </row>
    <row r="130" spans="1:12" ht="42.75" x14ac:dyDescent="0.2">
      <c r="A130" s="42" t="s">
        <v>101</v>
      </c>
      <c r="B130" s="42" t="s">
        <v>121</v>
      </c>
      <c r="C130" s="42" t="s">
        <v>2</v>
      </c>
      <c r="D130" s="42">
        <v>10</v>
      </c>
      <c r="E130" s="42" t="s">
        <v>126</v>
      </c>
      <c r="F130" s="42" t="s">
        <v>209</v>
      </c>
      <c r="G130" s="42" t="s">
        <v>158</v>
      </c>
      <c r="H130" s="42" t="s">
        <v>245</v>
      </c>
      <c r="I130" s="45"/>
      <c r="J130" s="45"/>
      <c r="K130" s="45"/>
      <c r="L130" s="45"/>
    </row>
    <row r="131" spans="1:12" ht="71.25" x14ac:dyDescent="0.2">
      <c r="A131" s="42" t="s">
        <v>111</v>
      </c>
      <c r="B131" s="42" t="s">
        <v>121</v>
      </c>
      <c r="C131" s="42" t="s">
        <v>122</v>
      </c>
      <c r="D131" s="42">
        <v>4</v>
      </c>
      <c r="E131" s="42" t="s">
        <v>126</v>
      </c>
      <c r="F131" s="42" t="s">
        <v>152</v>
      </c>
      <c r="G131" s="42" t="s">
        <v>204</v>
      </c>
      <c r="H131" s="42" t="s">
        <v>248</v>
      </c>
      <c r="I131" s="45"/>
      <c r="J131" s="45"/>
      <c r="K131" s="45"/>
      <c r="L131" s="45"/>
    </row>
    <row r="132" spans="1:12" ht="71.25" x14ac:dyDescent="0.2">
      <c r="A132" s="42" t="s">
        <v>112</v>
      </c>
      <c r="B132" s="42" t="s">
        <v>121</v>
      </c>
      <c r="C132" s="42" t="s">
        <v>122</v>
      </c>
      <c r="D132" s="42">
        <v>24</v>
      </c>
      <c r="E132" s="42" t="s">
        <v>126</v>
      </c>
      <c r="F132" s="42" t="s">
        <v>153</v>
      </c>
      <c r="G132" s="42" t="s">
        <v>187</v>
      </c>
      <c r="H132" s="42" t="s">
        <v>248</v>
      </c>
      <c r="I132" s="45"/>
      <c r="J132" s="45"/>
      <c r="K132" s="45"/>
      <c r="L132" s="45"/>
    </row>
    <row r="133" spans="1:12" ht="28.5" x14ac:dyDescent="0.2">
      <c r="A133" s="42" t="s">
        <v>113</v>
      </c>
      <c r="B133" s="42" t="s">
        <v>121</v>
      </c>
      <c r="C133" s="42" t="s">
        <v>122</v>
      </c>
      <c r="D133" s="42">
        <v>6</v>
      </c>
      <c r="E133" s="42" t="s">
        <v>125</v>
      </c>
      <c r="F133" s="42" t="s">
        <v>154</v>
      </c>
      <c r="G133" s="42" t="s">
        <v>188</v>
      </c>
      <c r="H133" s="42" t="s">
        <v>249</v>
      </c>
      <c r="I133" s="45"/>
      <c r="J133" s="45"/>
      <c r="K133" s="45"/>
      <c r="L133" s="45"/>
    </row>
    <row r="134" spans="1:12" ht="85.5" x14ac:dyDescent="0.2">
      <c r="A134" s="42" t="s">
        <v>114</v>
      </c>
      <c r="B134" s="42" t="s">
        <v>121</v>
      </c>
      <c r="C134" s="42" t="s">
        <v>122</v>
      </c>
      <c r="D134" s="42">
        <v>1</v>
      </c>
      <c r="E134" s="42" t="s">
        <v>126</v>
      </c>
      <c r="F134" s="42" t="s">
        <v>155</v>
      </c>
      <c r="G134" s="42" t="s">
        <v>205</v>
      </c>
      <c r="H134" s="42" t="s">
        <v>250</v>
      </c>
      <c r="I134" s="45"/>
      <c r="J134" s="45"/>
      <c r="K134" s="45"/>
      <c r="L134" s="45"/>
    </row>
    <row r="135" spans="1:12" ht="42.75" x14ac:dyDescent="0.2">
      <c r="A135" s="42" t="s">
        <v>304</v>
      </c>
      <c r="B135" s="42" t="s">
        <v>121</v>
      </c>
      <c r="C135" s="42" t="s">
        <v>122</v>
      </c>
      <c r="D135" s="42">
        <v>30</v>
      </c>
      <c r="E135" s="42" t="s">
        <v>125</v>
      </c>
      <c r="F135" s="64" t="s">
        <v>305</v>
      </c>
      <c r="G135" s="42" t="s">
        <v>162</v>
      </c>
      <c r="H135" s="48" t="s">
        <v>306</v>
      </c>
      <c r="I135" s="45"/>
      <c r="L135" s="65"/>
    </row>
    <row r="136" spans="1:12" ht="42.75" x14ac:dyDescent="0.2">
      <c r="A136" s="42" t="s">
        <v>307</v>
      </c>
      <c r="B136" s="42" t="s">
        <v>121</v>
      </c>
      <c r="C136" s="42" t="s">
        <v>122</v>
      </c>
      <c r="D136" s="42">
        <v>30</v>
      </c>
      <c r="E136" s="42" t="s">
        <v>125</v>
      </c>
      <c r="F136" s="64" t="s">
        <v>305</v>
      </c>
      <c r="G136" s="42" t="s">
        <v>162</v>
      </c>
      <c r="H136" s="48" t="s">
        <v>306</v>
      </c>
      <c r="I136" s="45"/>
    </row>
    <row r="137" spans="1:12" ht="42.75" x14ac:dyDescent="0.2">
      <c r="A137" s="42" t="s">
        <v>308</v>
      </c>
      <c r="B137" s="42" t="s">
        <v>121</v>
      </c>
      <c r="C137" s="42" t="s">
        <v>122</v>
      </c>
      <c r="D137" s="42">
        <v>30</v>
      </c>
      <c r="E137" s="42" t="s">
        <v>125</v>
      </c>
      <c r="F137" s="64" t="s">
        <v>305</v>
      </c>
      <c r="G137" s="42" t="s">
        <v>162</v>
      </c>
      <c r="H137" s="48" t="s">
        <v>306</v>
      </c>
      <c r="I137" s="45"/>
    </row>
    <row r="138" spans="1:12" ht="42.75" x14ac:dyDescent="0.2">
      <c r="A138" s="42" t="s">
        <v>309</v>
      </c>
      <c r="B138" s="42" t="s">
        <v>121</v>
      </c>
      <c r="C138" s="42" t="s">
        <v>122</v>
      </c>
      <c r="D138" s="42">
        <v>30</v>
      </c>
      <c r="E138" s="42" t="s">
        <v>125</v>
      </c>
      <c r="F138" s="64" t="s">
        <v>305</v>
      </c>
      <c r="G138" s="42" t="s">
        <v>162</v>
      </c>
      <c r="H138" s="48" t="s">
        <v>306</v>
      </c>
      <c r="I138" s="45"/>
    </row>
    <row r="139" spans="1:12" ht="42.75" x14ac:dyDescent="0.2">
      <c r="A139" s="42" t="s">
        <v>310</v>
      </c>
      <c r="B139" s="42" t="s">
        <v>121</v>
      </c>
      <c r="C139" s="42" t="s">
        <v>122</v>
      </c>
      <c r="D139" s="42">
        <v>30</v>
      </c>
      <c r="E139" s="42" t="s">
        <v>125</v>
      </c>
      <c r="F139" s="64" t="s">
        <v>305</v>
      </c>
      <c r="G139" s="42" t="s">
        <v>162</v>
      </c>
      <c r="H139" s="48" t="s">
        <v>306</v>
      </c>
      <c r="I139" s="45"/>
    </row>
    <row r="140" spans="1:12" ht="42.75" x14ac:dyDescent="0.2">
      <c r="A140" s="42" t="s">
        <v>311</v>
      </c>
      <c r="B140" s="42" t="s">
        <v>121</v>
      </c>
      <c r="C140" s="42" t="s">
        <v>122</v>
      </c>
      <c r="D140" s="42">
        <v>30</v>
      </c>
      <c r="E140" s="42" t="s">
        <v>125</v>
      </c>
      <c r="F140" s="64" t="s">
        <v>305</v>
      </c>
      <c r="G140" s="42" t="s">
        <v>162</v>
      </c>
      <c r="H140" s="48" t="s">
        <v>306</v>
      </c>
      <c r="I140" s="45"/>
    </row>
    <row r="141" spans="1:12" ht="42.75" x14ac:dyDescent="0.2">
      <c r="A141" s="42" t="s">
        <v>312</v>
      </c>
      <c r="B141" s="42" t="s">
        <v>121</v>
      </c>
      <c r="C141" s="42" t="s">
        <v>122</v>
      </c>
      <c r="D141" s="42">
        <v>30</v>
      </c>
      <c r="E141" s="42" t="s">
        <v>125</v>
      </c>
      <c r="F141" s="64" t="s">
        <v>305</v>
      </c>
      <c r="G141" s="42" t="s">
        <v>162</v>
      </c>
      <c r="H141" s="48" t="s">
        <v>306</v>
      </c>
      <c r="I141" s="45"/>
    </row>
    <row r="142" spans="1:12" ht="42.75" x14ac:dyDescent="0.2">
      <c r="A142" s="42" t="s">
        <v>313</v>
      </c>
      <c r="B142" s="42" t="s">
        <v>121</v>
      </c>
      <c r="C142" s="42" t="s">
        <v>122</v>
      </c>
      <c r="D142" s="42">
        <v>30</v>
      </c>
      <c r="E142" s="42" t="s">
        <v>125</v>
      </c>
      <c r="F142" s="64" t="s">
        <v>305</v>
      </c>
      <c r="G142" s="42" t="s">
        <v>162</v>
      </c>
      <c r="H142" s="48" t="s">
        <v>306</v>
      </c>
      <c r="I142" s="45"/>
    </row>
    <row r="143" spans="1:12" ht="42.75" x14ac:dyDescent="0.2">
      <c r="A143" s="42" t="s">
        <v>314</v>
      </c>
      <c r="B143" s="42" t="s">
        <v>121</v>
      </c>
      <c r="C143" s="42" t="s">
        <v>122</v>
      </c>
      <c r="D143" s="42">
        <v>30</v>
      </c>
      <c r="E143" s="42" t="s">
        <v>125</v>
      </c>
      <c r="F143" s="64" t="s">
        <v>305</v>
      </c>
      <c r="G143" s="42" t="s">
        <v>162</v>
      </c>
      <c r="H143" s="48" t="s">
        <v>306</v>
      </c>
      <c r="I143" s="45"/>
    </row>
    <row r="144" spans="1:12" ht="42.75" x14ac:dyDescent="0.2">
      <c r="A144" s="42" t="s">
        <v>315</v>
      </c>
      <c r="B144" s="42" t="s">
        <v>121</v>
      </c>
      <c r="C144" s="42" t="s">
        <v>122</v>
      </c>
      <c r="D144" s="42">
        <v>30</v>
      </c>
      <c r="E144" s="42" t="s">
        <v>125</v>
      </c>
      <c r="F144" s="64" t="s">
        <v>305</v>
      </c>
      <c r="G144" s="42" t="s">
        <v>162</v>
      </c>
      <c r="H144" s="48" t="s">
        <v>306</v>
      </c>
      <c r="I144" s="45"/>
    </row>
    <row r="145" spans="1:12" ht="71.25" x14ac:dyDescent="0.2">
      <c r="A145" s="42" t="s">
        <v>172</v>
      </c>
      <c r="B145" s="42" t="s">
        <v>119</v>
      </c>
      <c r="C145" s="42" t="s">
        <v>122</v>
      </c>
      <c r="D145" s="42">
        <v>1</v>
      </c>
      <c r="E145" s="42" t="s">
        <v>124</v>
      </c>
      <c r="F145" s="49" t="s">
        <v>173</v>
      </c>
      <c r="G145" s="42" t="s">
        <v>229</v>
      </c>
      <c r="H145" s="44"/>
      <c r="I145" s="45"/>
      <c r="J145" s="45"/>
      <c r="K145" s="45"/>
      <c r="L145" s="45"/>
    </row>
    <row r="146" spans="1:12" ht="42.75" x14ac:dyDescent="0.2">
      <c r="A146" s="42" t="s">
        <v>78</v>
      </c>
      <c r="B146" s="42" t="s">
        <v>295</v>
      </c>
      <c r="C146" s="42" t="s">
        <v>122</v>
      </c>
      <c r="D146" s="42">
        <v>5</v>
      </c>
      <c r="E146" s="42" t="s">
        <v>124</v>
      </c>
      <c r="F146" s="49" t="s">
        <v>299</v>
      </c>
      <c r="G146" s="50" t="s">
        <v>156</v>
      </c>
      <c r="H146" s="33"/>
      <c r="I146" s="33"/>
      <c r="J146" s="42"/>
      <c r="K146" s="42"/>
      <c r="L146" s="43"/>
    </row>
    <row r="147" spans="1:12" ht="71.25" x14ac:dyDescent="0.2">
      <c r="A147" s="42" t="s">
        <v>79</v>
      </c>
      <c r="B147" s="42" t="s">
        <v>295</v>
      </c>
      <c r="C147" s="42" t="s">
        <v>122</v>
      </c>
      <c r="D147" s="42">
        <v>15</v>
      </c>
      <c r="E147" s="42" t="s">
        <v>124</v>
      </c>
      <c r="F147" s="42" t="s">
        <v>279</v>
      </c>
      <c r="G147" s="50" t="s">
        <v>217</v>
      </c>
      <c r="H147" s="33"/>
      <c r="I147" s="33"/>
      <c r="J147" s="42"/>
      <c r="K147" s="42"/>
      <c r="L147" s="43"/>
    </row>
    <row r="148" spans="1:12" ht="42.75" x14ac:dyDescent="0.2">
      <c r="A148" s="42" t="s">
        <v>129</v>
      </c>
      <c r="B148" s="42" t="s">
        <v>295</v>
      </c>
      <c r="C148" s="42" t="s">
        <v>122</v>
      </c>
      <c r="D148" s="42">
        <v>30</v>
      </c>
      <c r="E148" s="42" t="s">
        <v>125</v>
      </c>
      <c r="F148" s="42" t="s">
        <v>281</v>
      </c>
      <c r="G148" s="42" t="s">
        <v>191</v>
      </c>
      <c r="H148" s="42" t="s">
        <v>234</v>
      </c>
      <c r="I148" s="45"/>
      <c r="J148" s="45"/>
      <c r="K148" s="45"/>
      <c r="L148" s="45"/>
    </row>
    <row r="149" spans="1:12" ht="42.75" x14ac:dyDescent="0.2">
      <c r="A149" s="42" t="s">
        <v>101</v>
      </c>
      <c r="B149" s="42" t="s">
        <v>119</v>
      </c>
      <c r="C149" s="42" t="s">
        <v>2</v>
      </c>
      <c r="D149" s="42">
        <v>10</v>
      </c>
      <c r="E149" s="42" t="s">
        <v>124</v>
      </c>
      <c r="F149" s="42" t="s">
        <v>143</v>
      </c>
      <c r="G149" s="42" t="s">
        <v>158</v>
      </c>
      <c r="H149" s="42" t="s">
        <v>241</v>
      </c>
      <c r="I149" s="45"/>
      <c r="J149" s="45"/>
      <c r="K149" s="45"/>
      <c r="L149" s="45"/>
    </row>
    <row r="150" spans="1:12" ht="28.5" x14ac:dyDescent="0.2">
      <c r="A150" s="42" t="s">
        <v>87</v>
      </c>
      <c r="B150" s="42" t="s">
        <v>119</v>
      </c>
      <c r="C150" s="42" t="s">
        <v>122</v>
      </c>
      <c r="D150" s="42">
        <v>1</v>
      </c>
      <c r="E150" s="42" t="s">
        <v>124</v>
      </c>
      <c r="F150" s="42" t="s">
        <v>144</v>
      </c>
      <c r="G150" s="42" t="s">
        <v>216</v>
      </c>
      <c r="H150" s="42" t="s">
        <v>242</v>
      </c>
      <c r="I150" s="45"/>
      <c r="J150" s="45"/>
      <c r="K150" s="45"/>
      <c r="L150" s="45"/>
    </row>
    <row r="151" spans="1:12" ht="57" x14ac:dyDescent="0.2">
      <c r="A151" s="42" t="s">
        <v>197</v>
      </c>
      <c r="B151" s="42" t="s">
        <v>119</v>
      </c>
      <c r="C151" s="42" t="s">
        <v>122</v>
      </c>
      <c r="D151" s="42">
        <v>1</v>
      </c>
      <c r="E151" s="42" t="s">
        <v>125</v>
      </c>
      <c r="F151" s="42" t="s">
        <v>145</v>
      </c>
      <c r="G151" s="42" t="s">
        <v>174</v>
      </c>
      <c r="H151" s="48" t="s">
        <v>243</v>
      </c>
      <c r="I151" s="45"/>
      <c r="J151" s="45"/>
      <c r="K151" s="45"/>
      <c r="L151" s="45"/>
    </row>
    <row r="152" spans="1:12" ht="28.5" x14ac:dyDescent="0.2">
      <c r="A152" s="42" t="s">
        <v>175</v>
      </c>
      <c r="B152" s="42" t="s">
        <v>119</v>
      </c>
      <c r="C152" s="42" t="s">
        <v>122</v>
      </c>
      <c r="D152" s="42">
        <v>3</v>
      </c>
      <c r="E152" s="42" t="s">
        <v>126</v>
      </c>
      <c r="F152" s="42" t="s">
        <v>176</v>
      </c>
      <c r="G152" s="42" t="s">
        <v>177</v>
      </c>
      <c r="H152" s="42" t="s">
        <v>242</v>
      </c>
      <c r="I152" s="45"/>
      <c r="J152" s="45"/>
      <c r="K152" s="45"/>
      <c r="L152" s="45"/>
    </row>
    <row r="153" spans="1:12" ht="42.75" x14ac:dyDescent="0.2">
      <c r="A153" s="42" t="s">
        <v>178</v>
      </c>
      <c r="B153" s="42" t="s">
        <v>119</v>
      </c>
      <c r="C153" s="42" t="s">
        <v>2</v>
      </c>
      <c r="D153" s="42">
        <v>10</v>
      </c>
      <c r="E153" s="42" t="s">
        <v>126</v>
      </c>
      <c r="F153" s="42" t="s">
        <v>179</v>
      </c>
      <c r="G153" s="42" t="s">
        <v>158</v>
      </c>
      <c r="H153" s="42" t="s">
        <v>241</v>
      </c>
      <c r="I153" s="45"/>
      <c r="J153" s="45"/>
      <c r="K153" s="45"/>
      <c r="L153" s="45"/>
    </row>
    <row r="154" spans="1:12" ht="42.75" x14ac:dyDescent="0.2">
      <c r="A154" s="42" t="s">
        <v>304</v>
      </c>
      <c r="B154" s="42" t="s">
        <v>119</v>
      </c>
      <c r="C154" s="42" t="s">
        <v>122</v>
      </c>
      <c r="D154" s="42">
        <v>30</v>
      </c>
      <c r="E154" s="42" t="s">
        <v>125</v>
      </c>
      <c r="F154" s="64" t="s">
        <v>305</v>
      </c>
      <c r="G154" s="42" t="s">
        <v>162</v>
      </c>
      <c r="H154" s="48" t="s">
        <v>306</v>
      </c>
      <c r="I154" s="45"/>
      <c r="J154" s="45"/>
      <c r="K154" s="45"/>
      <c r="L154" s="42"/>
    </row>
    <row r="155" spans="1:12" ht="42.75" x14ac:dyDescent="0.2">
      <c r="A155" s="42" t="s">
        <v>307</v>
      </c>
      <c r="B155" s="42" t="s">
        <v>119</v>
      </c>
      <c r="C155" s="42" t="s">
        <v>122</v>
      </c>
      <c r="D155" s="42">
        <v>30</v>
      </c>
      <c r="E155" s="42" t="s">
        <v>125</v>
      </c>
      <c r="F155" s="64" t="s">
        <v>305</v>
      </c>
      <c r="G155" s="42" t="s">
        <v>162</v>
      </c>
      <c r="H155" s="48" t="s">
        <v>306</v>
      </c>
      <c r="I155" s="45"/>
      <c r="J155" s="45"/>
      <c r="K155" s="45"/>
      <c r="L155" s="42"/>
    </row>
    <row r="156" spans="1:12" ht="42.75" x14ac:dyDescent="0.2">
      <c r="A156" s="42" t="s">
        <v>308</v>
      </c>
      <c r="B156" s="42" t="s">
        <v>119</v>
      </c>
      <c r="C156" s="42" t="s">
        <v>122</v>
      </c>
      <c r="D156" s="42">
        <v>30</v>
      </c>
      <c r="E156" s="42" t="s">
        <v>125</v>
      </c>
      <c r="F156" s="64" t="s">
        <v>305</v>
      </c>
      <c r="G156" s="42" t="s">
        <v>162</v>
      </c>
      <c r="H156" s="48" t="s">
        <v>306</v>
      </c>
      <c r="I156" s="45"/>
      <c r="J156" s="45"/>
      <c r="K156" s="45"/>
      <c r="L156" s="42"/>
    </row>
    <row r="157" spans="1:12" ht="42.75" x14ac:dyDescent="0.2">
      <c r="A157" s="42" t="s">
        <v>309</v>
      </c>
      <c r="B157" s="42" t="s">
        <v>119</v>
      </c>
      <c r="C157" s="42" t="s">
        <v>122</v>
      </c>
      <c r="D157" s="42">
        <v>30</v>
      </c>
      <c r="E157" s="42" t="s">
        <v>125</v>
      </c>
      <c r="F157" s="64" t="s">
        <v>305</v>
      </c>
      <c r="G157" s="42" t="s">
        <v>162</v>
      </c>
      <c r="H157" s="48" t="s">
        <v>306</v>
      </c>
      <c r="I157" s="45"/>
      <c r="J157" s="45"/>
      <c r="K157" s="45"/>
      <c r="L157" s="42"/>
    </row>
    <row r="158" spans="1:12" ht="42.75" x14ac:dyDescent="0.2">
      <c r="A158" s="42" t="s">
        <v>310</v>
      </c>
      <c r="B158" s="42" t="s">
        <v>119</v>
      </c>
      <c r="C158" s="42" t="s">
        <v>122</v>
      </c>
      <c r="D158" s="42">
        <v>30</v>
      </c>
      <c r="E158" s="42" t="s">
        <v>125</v>
      </c>
      <c r="F158" s="64" t="s">
        <v>305</v>
      </c>
      <c r="G158" s="42" t="s">
        <v>162</v>
      </c>
      <c r="H158" s="48" t="s">
        <v>306</v>
      </c>
      <c r="I158" s="45"/>
      <c r="J158" s="45"/>
      <c r="K158" s="45"/>
      <c r="L158" s="42"/>
    </row>
    <row r="159" spans="1:12" ht="42.75" x14ac:dyDescent="0.2">
      <c r="A159" s="42" t="s">
        <v>311</v>
      </c>
      <c r="B159" s="42" t="s">
        <v>119</v>
      </c>
      <c r="C159" s="42" t="s">
        <v>122</v>
      </c>
      <c r="D159" s="42">
        <v>30</v>
      </c>
      <c r="E159" s="42" t="s">
        <v>125</v>
      </c>
      <c r="F159" s="64" t="s">
        <v>305</v>
      </c>
      <c r="G159" s="42" t="s">
        <v>162</v>
      </c>
      <c r="H159" s="48" t="s">
        <v>306</v>
      </c>
      <c r="I159" s="45"/>
      <c r="J159" s="45"/>
      <c r="K159" s="45"/>
      <c r="L159" s="42"/>
    </row>
    <row r="160" spans="1:12" ht="42.75" x14ac:dyDescent="0.2">
      <c r="A160" s="42" t="s">
        <v>312</v>
      </c>
      <c r="B160" s="42" t="s">
        <v>119</v>
      </c>
      <c r="C160" s="42" t="s">
        <v>122</v>
      </c>
      <c r="D160" s="42">
        <v>30</v>
      </c>
      <c r="E160" s="42" t="s">
        <v>125</v>
      </c>
      <c r="F160" s="64" t="s">
        <v>305</v>
      </c>
      <c r="G160" s="42" t="s">
        <v>162</v>
      </c>
      <c r="H160" s="48" t="s">
        <v>306</v>
      </c>
      <c r="I160" s="45"/>
      <c r="J160" s="45"/>
      <c r="K160" s="45"/>
      <c r="L160" s="42"/>
    </row>
    <row r="161" spans="1:12" ht="42.75" x14ac:dyDescent="0.2">
      <c r="A161" s="42" t="s">
        <v>313</v>
      </c>
      <c r="B161" s="42" t="s">
        <v>119</v>
      </c>
      <c r="C161" s="42" t="s">
        <v>122</v>
      </c>
      <c r="D161" s="42">
        <v>30</v>
      </c>
      <c r="E161" s="42" t="s">
        <v>125</v>
      </c>
      <c r="F161" s="64" t="s">
        <v>305</v>
      </c>
      <c r="G161" s="42" t="s">
        <v>162</v>
      </c>
      <c r="H161" s="48" t="s">
        <v>306</v>
      </c>
      <c r="I161" s="45"/>
      <c r="J161" s="45"/>
      <c r="K161" s="45"/>
      <c r="L161" s="42"/>
    </row>
    <row r="162" spans="1:12" ht="42.75" x14ac:dyDescent="0.2">
      <c r="A162" s="42" t="s">
        <v>314</v>
      </c>
      <c r="B162" s="42" t="s">
        <v>119</v>
      </c>
      <c r="C162" s="42" t="s">
        <v>122</v>
      </c>
      <c r="D162" s="42">
        <v>30</v>
      </c>
      <c r="E162" s="42" t="s">
        <v>125</v>
      </c>
      <c r="F162" s="64" t="s">
        <v>305</v>
      </c>
      <c r="G162" s="42" t="s">
        <v>162</v>
      </c>
      <c r="H162" s="48" t="s">
        <v>306</v>
      </c>
      <c r="I162" s="45"/>
      <c r="J162" s="45"/>
      <c r="K162" s="45"/>
      <c r="L162" s="42"/>
    </row>
    <row r="163" spans="1:12" ht="42.75" x14ac:dyDescent="0.2">
      <c r="A163" s="42" t="s">
        <v>315</v>
      </c>
      <c r="B163" s="42" t="s">
        <v>119</v>
      </c>
      <c r="C163" s="42" t="s">
        <v>122</v>
      </c>
      <c r="D163" s="42">
        <v>30</v>
      </c>
      <c r="E163" s="42" t="s">
        <v>125</v>
      </c>
      <c r="F163" s="64" t="s">
        <v>305</v>
      </c>
      <c r="G163" s="42" t="s">
        <v>162</v>
      </c>
      <c r="H163" s="48" t="s">
        <v>306</v>
      </c>
      <c r="I163" s="45"/>
      <c r="J163" s="45"/>
      <c r="K163" s="45"/>
      <c r="L163" s="42"/>
    </row>
    <row r="164" spans="1:12" ht="28.5" x14ac:dyDescent="0.2">
      <c r="A164" s="42" t="s">
        <v>172</v>
      </c>
      <c r="B164" s="42" t="s">
        <v>118</v>
      </c>
      <c r="C164" s="42" t="s">
        <v>122</v>
      </c>
      <c r="D164" s="42">
        <v>1</v>
      </c>
      <c r="E164" s="42" t="s">
        <v>125</v>
      </c>
      <c r="F164" s="49" t="s">
        <v>198</v>
      </c>
      <c r="G164" s="42" t="s">
        <v>230</v>
      </c>
      <c r="H164" s="42"/>
      <c r="I164" s="45"/>
      <c r="J164" s="45"/>
      <c r="K164" s="45"/>
      <c r="L164" s="45"/>
    </row>
    <row r="165" spans="1:12" ht="42.75" x14ac:dyDescent="0.2">
      <c r="A165" s="42" t="s">
        <v>78</v>
      </c>
      <c r="B165" s="42" t="s">
        <v>118</v>
      </c>
      <c r="C165" s="42" t="s">
        <v>122</v>
      </c>
      <c r="D165" s="42">
        <v>5</v>
      </c>
      <c r="E165" s="42" t="s">
        <v>126</v>
      </c>
      <c r="F165" s="49" t="s">
        <v>300</v>
      </c>
      <c r="G165" s="50" t="s">
        <v>156</v>
      </c>
      <c r="H165" s="33" t="s">
        <v>321</v>
      </c>
      <c r="I165" s="33"/>
      <c r="J165" s="42"/>
      <c r="K165" s="42"/>
      <c r="L165" s="43"/>
    </row>
    <row r="166" spans="1:12" ht="71.25" x14ac:dyDescent="0.2">
      <c r="A166" s="42" t="s">
        <v>79</v>
      </c>
      <c r="B166" s="42" t="s">
        <v>118</v>
      </c>
      <c r="C166" s="42" t="s">
        <v>122</v>
      </c>
      <c r="D166" s="42">
        <v>15</v>
      </c>
      <c r="E166" s="42" t="s">
        <v>126</v>
      </c>
      <c r="F166" s="42" t="s">
        <v>279</v>
      </c>
      <c r="G166" s="50" t="s">
        <v>217</v>
      </c>
      <c r="H166" s="33" t="s">
        <v>319</v>
      </c>
      <c r="I166" s="33"/>
      <c r="J166" s="42"/>
      <c r="K166" s="42"/>
      <c r="L166" s="43"/>
    </row>
    <row r="167" spans="1:12" ht="42.75" x14ac:dyDescent="0.2">
      <c r="A167" s="42" t="s">
        <v>129</v>
      </c>
      <c r="B167" s="42" t="s">
        <v>118</v>
      </c>
      <c r="C167" s="42" t="s">
        <v>122</v>
      </c>
      <c r="D167" s="42">
        <v>30</v>
      </c>
      <c r="E167" s="42" t="s">
        <v>125</v>
      </c>
      <c r="F167" s="42" t="s">
        <v>281</v>
      </c>
      <c r="G167" s="42" t="s">
        <v>191</v>
      </c>
      <c r="H167" s="42" t="s">
        <v>234</v>
      </c>
      <c r="I167" s="45"/>
      <c r="J167" s="45"/>
      <c r="K167" s="45"/>
      <c r="L167" s="45"/>
    </row>
    <row r="168" spans="1:12" ht="28.5" x14ac:dyDescent="0.2">
      <c r="A168" s="42" t="s">
        <v>291</v>
      </c>
      <c r="B168" s="42" t="s">
        <v>118</v>
      </c>
      <c r="C168" s="42" t="s">
        <v>122</v>
      </c>
      <c r="D168" s="42">
        <v>3</v>
      </c>
      <c r="E168" s="42" t="s">
        <v>126</v>
      </c>
      <c r="F168" s="42" t="s">
        <v>199</v>
      </c>
      <c r="G168" s="42" t="s">
        <v>200</v>
      </c>
      <c r="H168" s="42" t="s">
        <v>244</v>
      </c>
      <c r="I168" s="45"/>
      <c r="J168" s="45"/>
      <c r="K168" s="45"/>
      <c r="L168" s="45"/>
    </row>
    <row r="169" spans="1:12" ht="28.5" x14ac:dyDescent="0.2">
      <c r="A169" s="42" t="s">
        <v>100</v>
      </c>
      <c r="B169" s="42" t="s">
        <v>118</v>
      </c>
      <c r="C169" s="42" t="s">
        <v>122</v>
      </c>
      <c r="D169" s="42">
        <v>35</v>
      </c>
      <c r="E169" s="42" t="s">
        <v>126</v>
      </c>
      <c r="F169" s="42" t="s">
        <v>142</v>
      </c>
      <c r="G169" s="42" t="s">
        <v>171</v>
      </c>
      <c r="H169" s="42" t="s">
        <v>244</v>
      </c>
      <c r="I169" s="45"/>
      <c r="J169" s="45"/>
      <c r="K169" s="45"/>
      <c r="L169" s="45"/>
    </row>
    <row r="170" spans="1:12" ht="42.75" x14ac:dyDescent="0.2">
      <c r="A170" s="42" t="s">
        <v>304</v>
      </c>
      <c r="B170" s="42" t="s">
        <v>118</v>
      </c>
      <c r="C170" s="42" t="s">
        <v>122</v>
      </c>
      <c r="D170" s="42">
        <v>30</v>
      </c>
      <c r="E170" s="42" t="s">
        <v>125</v>
      </c>
      <c r="F170" s="64" t="s">
        <v>305</v>
      </c>
      <c r="G170" s="42" t="s">
        <v>162</v>
      </c>
      <c r="H170" s="48" t="s">
        <v>306</v>
      </c>
      <c r="I170" s="45"/>
      <c r="J170" s="45"/>
      <c r="K170" s="45"/>
      <c r="L170" s="42"/>
    </row>
    <row r="171" spans="1:12" ht="42.75" x14ac:dyDescent="0.2">
      <c r="A171" s="42" t="s">
        <v>307</v>
      </c>
      <c r="B171" s="42" t="s">
        <v>118</v>
      </c>
      <c r="C171" s="42" t="s">
        <v>122</v>
      </c>
      <c r="D171" s="42">
        <v>30</v>
      </c>
      <c r="E171" s="42" t="s">
        <v>125</v>
      </c>
      <c r="F171" s="64" t="s">
        <v>305</v>
      </c>
      <c r="G171" s="42" t="s">
        <v>162</v>
      </c>
      <c r="H171" s="48" t="s">
        <v>306</v>
      </c>
      <c r="I171" s="45"/>
      <c r="J171" s="45"/>
      <c r="K171" s="45"/>
      <c r="L171" s="42"/>
    </row>
    <row r="172" spans="1:12" ht="42.75" x14ac:dyDescent="0.2">
      <c r="A172" s="42" t="s">
        <v>308</v>
      </c>
      <c r="B172" s="42" t="s">
        <v>118</v>
      </c>
      <c r="C172" s="42" t="s">
        <v>122</v>
      </c>
      <c r="D172" s="42">
        <v>30</v>
      </c>
      <c r="E172" s="42" t="s">
        <v>125</v>
      </c>
      <c r="F172" s="64" t="s">
        <v>305</v>
      </c>
      <c r="G172" s="42" t="s">
        <v>162</v>
      </c>
      <c r="H172" s="48" t="s">
        <v>306</v>
      </c>
      <c r="I172" s="45"/>
      <c r="J172" s="45"/>
      <c r="K172" s="45"/>
      <c r="L172" s="42"/>
    </row>
    <row r="173" spans="1:12" ht="42.75" x14ac:dyDescent="0.2">
      <c r="A173" s="42" t="s">
        <v>309</v>
      </c>
      <c r="B173" s="42" t="s">
        <v>118</v>
      </c>
      <c r="C173" s="42" t="s">
        <v>122</v>
      </c>
      <c r="D173" s="42">
        <v>30</v>
      </c>
      <c r="E173" s="42" t="s">
        <v>125</v>
      </c>
      <c r="F173" s="64" t="s">
        <v>305</v>
      </c>
      <c r="G173" s="42" t="s">
        <v>162</v>
      </c>
      <c r="H173" s="48" t="s">
        <v>306</v>
      </c>
      <c r="I173" s="45"/>
      <c r="J173" s="45"/>
      <c r="K173" s="45"/>
      <c r="L173" s="42"/>
    </row>
    <row r="174" spans="1:12" ht="42.75" x14ac:dyDescent="0.2">
      <c r="A174" s="42" t="s">
        <v>310</v>
      </c>
      <c r="B174" s="42" t="s">
        <v>118</v>
      </c>
      <c r="C174" s="42" t="s">
        <v>122</v>
      </c>
      <c r="D174" s="42">
        <v>30</v>
      </c>
      <c r="E174" s="42" t="s">
        <v>125</v>
      </c>
      <c r="F174" s="64" t="s">
        <v>305</v>
      </c>
      <c r="G174" s="42" t="s">
        <v>162</v>
      </c>
      <c r="H174" s="48" t="s">
        <v>306</v>
      </c>
      <c r="I174" s="45"/>
      <c r="J174" s="45"/>
      <c r="K174" s="45"/>
      <c r="L174" s="42"/>
    </row>
    <row r="175" spans="1:12" ht="42.75" x14ac:dyDescent="0.2">
      <c r="A175" s="42" t="s">
        <v>311</v>
      </c>
      <c r="B175" s="42" t="s">
        <v>118</v>
      </c>
      <c r="C175" s="42" t="s">
        <v>122</v>
      </c>
      <c r="D175" s="42">
        <v>30</v>
      </c>
      <c r="E175" s="42" t="s">
        <v>125</v>
      </c>
      <c r="F175" s="64" t="s">
        <v>305</v>
      </c>
      <c r="G175" s="42" t="s">
        <v>162</v>
      </c>
      <c r="H175" s="48" t="s">
        <v>306</v>
      </c>
      <c r="I175" s="45"/>
      <c r="J175" s="45"/>
      <c r="K175" s="45"/>
      <c r="L175" s="42"/>
    </row>
    <row r="176" spans="1:12" ht="42.75" x14ac:dyDescent="0.2">
      <c r="A176" s="42" t="s">
        <v>312</v>
      </c>
      <c r="B176" s="42" t="s">
        <v>118</v>
      </c>
      <c r="C176" s="42" t="s">
        <v>122</v>
      </c>
      <c r="D176" s="42">
        <v>30</v>
      </c>
      <c r="E176" s="42" t="s">
        <v>125</v>
      </c>
      <c r="F176" s="64" t="s">
        <v>305</v>
      </c>
      <c r="G176" s="42" t="s">
        <v>162</v>
      </c>
      <c r="H176" s="48" t="s">
        <v>306</v>
      </c>
      <c r="I176" s="45"/>
      <c r="J176" s="45"/>
      <c r="K176" s="45"/>
      <c r="L176" s="42"/>
    </row>
    <row r="177" spans="1:12" ht="42.75" x14ac:dyDescent="0.2">
      <c r="A177" s="42" t="s">
        <v>313</v>
      </c>
      <c r="B177" s="42" t="s">
        <v>118</v>
      </c>
      <c r="C177" s="42" t="s">
        <v>122</v>
      </c>
      <c r="D177" s="42">
        <v>30</v>
      </c>
      <c r="E177" s="42" t="s">
        <v>125</v>
      </c>
      <c r="F177" s="64" t="s">
        <v>305</v>
      </c>
      <c r="G177" s="42" t="s">
        <v>162</v>
      </c>
      <c r="H177" s="48" t="s">
        <v>306</v>
      </c>
      <c r="I177" s="45"/>
      <c r="J177" s="45"/>
      <c r="K177" s="45"/>
      <c r="L177" s="42"/>
    </row>
    <row r="178" spans="1:12" ht="42.75" x14ac:dyDescent="0.2">
      <c r="A178" s="42" t="s">
        <v>314</v>
      </c>
      <c r="B178" s="42" t="s">
        <v>118</v>
      </c>
      <c r="C178" s="42" t="s">
        <v>122</v>
      </c>
      <c r="D178" s="42">
        <v>30</v>
      </c>
      <c r="E178" s="42" t="s">
        <v>125</v>
      </c>
      <c r="F178" s="64" t="s">
        <v>305</v>
      </c>
      <c r="G178" s="42" t="s">
        <v>162</v>
      </c>
      <c r="H178" s="48" t="s">
        <v>306</v>
      </c>
      <c r="I178" s="45"/>
      <c r="J178" s="45"/>
      <c r="K178" s="45"/>
      <c r="L178" s="42"/>
    </row>
    <row r="179" spans="1:12" ht="42.75" x14ac:dyDescent="0.2">
      <c r="A179" s="42" t="s">
        <v>315</v>
      </c>
      <c r="B179" s="42" t="s">
        <v>118</v>
      </c>
      <c r="C179" s="42" t="s">
        <v>122</v>
      </c>
      <c r="D179" s="42">
        <v>30</v>
      </c>
      <c r="E179" s="42" t="s">
        <v>125</v>
      </c>
      <c r="F179" s="64" t="s">
        <v>305</v>
      </c>
      <c r="G179" s="42" t="s">
        <v>162</v>
      </c>
      <c r="H179" s="48" t="s">
        <v>306</v>
      </c>
      <c r="I179" s="45"/>
      <c r="J179" s="45"/>
      <c r="K179" s="45"/>
      <c r="L179" s="42"/>
    </row>
  </sheetData>
  <autoFilter ref="A11:L179" xr:uid="{2A1B22A6-6911-4B66-9346-50F92106AC84}"/>
  <mergeCells count="3">
    <mergeCell ref="A10:G10"/>
    <mergeCell ref="I10:L10"/>
    <mergeCell ref="A8:L8"/>
  </mergeCells>
  <phoneticPr fontId="15" type="noConversion"/>
  <dataValidations count="2">
    <dataValidation allowBlank="1" showInputMessage="1" showErrorMessage="1" promptTitle="Map Fields" prompt="Use this section (if applicable) to map fields from the source system and make notes as you go along." sqref="I10:L11" xr:uid="{A8B3A5B2-F839-4787-9D3B-0B1F99D4B963}"/>
    <dataValidation showDropDown="1" showInputMessage="1" showErrorMessage="1" sqref="E14 E54:E55 E70:E71 E147:E148 E100:E101 E166:E167 E127:E129" xr:uid="{C371BA8F-404C-4590-8EB4-B4E3198EE230}"/>
  </dataValidations>
  <pageMargins left="0.7" right="0.7" top="0.75" bottom="0.75" header="0.3" footer="0.3"/>
  <pageSetup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CBB809446A95342BDD2205439D2B551" ma:contentTypeVersion="25" ma:contentTypeDescription="Create a new document." ma:contentTypeScope="" ma:versionID="64ae4da561779a40ebeea31605e09909">
  <xsd:schema xmlns:xsd="http://www.w3.org/2001/XMLSchema" xmlns:xs="http://www.w3.org/2001/XMLSchema" xmlns:p="http://schemas.microsoft.com/office/2006/metadata/properties" xmlns:ns2="ee0d1073-b73c-4cf9-a2e0-1985adf7d54f" xmlns:ns3="041c3df4-ce55-42d1-a1ce-045c193ad9f1" targetNamespace="http://schemas.microsoft.com/office/2006/metadata/properties" ma:root="true" ma:fieldsID="003c6ef16bd49f9d0fa1db22a39c56b8" ns2:_="" ns3:_="">
    <xsd:import namespace="ee0d1073-b73c-4cf9-a2e0-1985adf7d54f"/>
    <xsd:import namespace="041c3df4-ce55-42d1-a1ce-045c193ad9f1"/>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Wave" minOccurs="0"/>
                <xsd:element ref="ns2:SharedWithUsers" minOccurs="0"/>
                <xsd:element ref="ns2:SharedWithDetails" minOccurs="0"/>
                <xsd:element ref="ns3:MediaServiceObjectDetectorVersions" minOccurs="0"/>
                <xsd:element ref="ns3:MediaServiceSearchProperties" minOccurs="0"/>
                <xsd:element ref="ns3:MediaServiceGenerationTime" minOccurs="0"/>
                <xsd:element ref="ns3:MediaServiceEventHashCode" minOccurs="0"/>
                <xsd:element ref="ns3:MediaServiceDateTaken" minOccurs="0"/>
                <xsd:element ref="ns3:MediaLengthInSeconds" minOccurs="0"/>
                <xsd:element ref="ns3:MediaServiceBillingMetadata" minOccurs="0"/>
                <xsd:element ref="ns3:lcf76f155ced4ddcb4097134ff3c332f" minOccurs="0"/>
                <xsd:element ref="ns2:TaxCatchAll"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0d1073-b73c-4cf9-a2e0-1985adf7d54f"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4"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5c0deb56-c673-49b7-a44c-1f8606d04005}" ma:internalName="TaxCatchAll" ma:showField="CatchAllData" ma:web="ee0d1073-b73c-4cf9-a2e0-1985adf7d54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41c3df4-ce55-42d1-a1ce-045c193ad9f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Wave" ma:index="13" nillable="true" ma:displayName="Wave" ma:format="Dropdown" ma:internalName="Wave">
      <xsd:simpleType>
        <xsd:restriction base="dms:Choice">
          <xsd:enumeration value="CMS"/>
          <xsd:enumeration value="Financials"/>
          <xsd:enumeration value="Payroll"/>
          <xsd:enumeration value="Production Support"/>
          <xsd:enumeration value="Universal"/>
          <xsd:enumeration value="Central"/>
        </xsd:restriction>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BillingMetadata" ma:index="22" nillable="true" ma:displayName="MediaServiceBillingMetadata" ma:hidden="true" ma:internalName="MediaServiceBillingMetadata" ma:readOnly="true">
      <xsd:simpleType>
        <xsd:restriction base="dms:Note"/>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9e199f5e-f571-42dc-8172-d11fd433b9b8"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dlc_DocId xmlns="ee0d1073-b73c-4cf9-a2e0-1985adf7d54f">3XNNPFDRQHSR-158363826-10605</_dlc_DocId>
    <_dlc_DocIdUrl xmlns="ee0d1073-b73c-4cf9-a2e0-1985adf7d54f">
      <Url>https://myfloridacfo.sharepoint.com/sites/FLP/_layouts/15/DocIdRedir.aspx?ID=3XNNPFDRQHSR-158363826-10605</Url>
      <Description>3XNNPFDRQHSR-158363826-10605</Description>
    </_dlc_DocIdUrl>
    <Wave xmlns="041c3df4-ce55-42d1-a1ce-045c193ad9f1" xsi:nil="true"/>
    <lcf76f155ced4ddcb4097134ff3c332f xmlns="041c3df4-ce55-42d1-a1ce-045c193ad9f1">
      <Terms xmlns="http://schemas.microsoft.com/office/infopath/2007/PartnerControls"/>
    </lcf76f155ced4ddcb4097134ff3c332f>
    <TaxCatchAll xmlns="ee0d1073-b73c-4cf9-a2e0-1985adf7d54f" xsi:nil="true"/>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874EE58-A68D-4C13-B6B2-1B62D42C92CE}">
  <ds:schemaRefs>
    <ds:schemaRef ds:uri="http://schemas.microsoft.com/sharepoint/v3/contenttype/forms"/>
  </ds:schemaRefs>
</ds:datastoreItem>
</file>

<file path=customXml/itemProps2.xml><?xml version="1.0" encoding="utf-8"?>
<ds:datastoreItem xmlns:ds="http://schemas.openxmlformats.org/officeDocument/2006/customXml" ds:itemID="{ABE7B52A-C766-43DA-B30B-AD58BC7B93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0d1073-b73c-4cf9-a2e0-1985adf7d54f"/>
    <ds:schemaRef ds:uri="041c3df4-ce55-42d1-a1ce-045c193ad9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82CB643-46B5-4C4B-BA73-CD3A166EF606}">
  <ds:schemaRefs>
    <ds:schemaRef ds:uri="041c3df4-ce55-42d1-a1ce-045c193ad9f1"/>
    <ds:schemaRef ds:uri="http://schemas.microsoft.com/office/infopath/2007/PartnerControls"/>
    <ds:schemaRef ds:uri="http://purl.org/dc/dcmitype/"/>
    <ds:schemaRef ds:uri="ee0d1073-b73c-4cf9-a2e0-1985adf7d54f"/>
    <ds:schemaRef ds:uri="http://purl.org/dc/elements/1.1/"/>
    <ds:schemaRef ds:uri="http://schemas.openxmlformats.org/package/2006/metadata/core-properties"/>
    <ds:schemaRef ds:uri="http://purl.org/dc/terms/"/>
    <ds:schemaRef ds:uri="http://schemas.microsoft.com/office/2006/documentManagement/types"/>
    <ds:schemaRef ds:uri="http://schemas.microsoft.com/office/2006/metadata/properties"/>
    <ds:schemaRef ds:uri="http://www.w3.org/XML/1998/namespace"/>
  </ds:schemaRefs>
</ds:datastoreItem>
</file>

<file path=customXml/itemProps4.xml><?xml version="1.0" encoding="utf-8"?>
<ds:datastoreItem xmlns:ds="http://schemas.openxmlformats.org/officeDocument/2006/customXml" ds:itemID="{707148C5-D222-4957-8DC6-254E59163B9B}">
  <ds:schemaRefs>
    <ds:schemaRef ds:uri="http://schemas.microsoft.com/sharepoint/events"/>
  </ds:schemaRefs>
</ds:datastoreItem>
</file>

<file path=docMetadata/LabelInfo.xml><?xml version="1.0" encoding="utf-8"?>
<clbl:labelList xmlns:clbl="http://schemas.microsoft.com/office/2020/mipLabelMetadata">
  <clbl:label id="{1bc0f418-96a4-4caf-9d7c-ccc5ec7f9d91}" enabled="1" method="Privileged" siteId="{e0793d39-0939-496d-b129-198edd916fe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Version History</vt:lpstr>
      <vt:lpstr>General Information</vt:lpstr>
      <vt:lpstr>File Format Legend</vt:lpstr>
      <vt:lpstr>File Format</vt:lpstr>
    </vt:vector>
  </TitlesOfParts>
  <Manager/>
  <Company>Accenture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Ryan Blane</dc:creator>
  <cp:keywords/>
  <dc:description/>
  <cp:lastModifiedBy>Cannon, Denise</cp:lastModifiedBy>
  <cp:revision/>
  <dcterms:created xsi:type="dcterms:W3CDTF">2013-04-16T15:33:16Z</dcterms:created>
  <dcterms:modified xsi:type="dcterms:W3CDTF">2026-05-07T20:13:25Z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0x0101006CBB809446A95342BDD2205439D2B551</vt:lpwstr>
  </property>
  <property fmtid="{D5CDD505-2E9C-101B-9397-08002B2CF9AE}" pid="4" name="MSIP_Label_1bc0f418-96a4-4caf-9d7c-ccc5ec7f9d91_Enabled">
    <vt:lpwstr>True</vt:lpwstr>
  </property>
  <property fmtid="{D5CDD505-2E9C-101B-9397-08002B2CF9AE}" pid="5" name="MSIP_Label_1bc0f418-96a4-4caf-9d7c-ccc5ec7f9d91_SiteId">
    <vt:lpwstr>e0793d39-0939-496d-b129-198edd916feb</vt:lpwstr>
  </property>
  <property fmtid="{D5CDD505-2E9C-101B-9397-08002B2CF9AE}" pid="6" name="MSIP_Label_1bc0f418-96a4-4caf-9d7c-ccc5ec7f9d91_SetDate">
    <vt:lpwstr>2019-09-20T05:31:26.3316440Z</vt:lpwstr>
  </property>
  <property fmtid="{D5CDD505-2E9C-101B-9397-08002B2CF9AE}" pid="7" name="MSIP_Label_1bc0f418-96a4-4caf-9d7c-ccc5ec7f9d91_Name">
    <vt:lpwstr>Unrestricted</vt:lpwstr>
  </property>
  <property fmtid="{D5CDD505-2E9C-101B-9397-08002B2CF9AE}" pid="8" name="MSIP_Label_1bc0f418-96a4-4caf-9d7c-ccc5ec7f9d91_ActionId">
    <vt:lpwstr>bc9d50f7-6858-46f0-ae6a-9ea57541355f</vt:lpwstr>
  </property>
  <property fmtid="{D5CDD505-2E9C-101B-9397-08002B2CF9AE}" pid="9" name="MSIP_Label_1bc0f418-96a4-4caf-9d7c-ccc5ec7f9d91_Extended_MSFT_Method">
    <vt:lpwstr>Manual</vt:lpwstr>
  </property>
  <property fmtid="{D5CDD505-2E9C-101B-9397-08002B2CF9AE}" pid="10" name="Sensitivity">
    <vt:lpwstr>Unrestricted</vt:lpwstr>
  </property>
  <property fmtid="{D5CDD505-2E9C-101B-9397-08002B2CF9AE}" pid="11" name="_dlc_DocIdItemGuid">
    <vt:lpwstr>5b7240e6-e820-4857-95bf-456e1b078459</vt:lpwstr>
  </property>
  <property fmtid="{D5CDD505-2E9C-101B-9397-08002B2CF9AE}" pid="12" name="Order">
    <vt:r8>917400</vt:r8>
  </property>
  <property fmtid="{D5CDD505-2E9C-101B-9397-08002B2CF9AE}" pid="13" name="MediaServiceImageTags">
    <vt:lpwstr/>
  </property>
</Properties>
</file>