
<file path=[Content_Types].xml><?xml version="1.0" encoding="utf-8"?>
<Types xmlns="http://schemas.openxmlformats.org/package/2006/content-types">
  <Default Extension="bin" ContentType="application/vnd.openxmlformats-officedocument.spreadsheetml.printerSettings"/>
  <Default Extension="png" ContentType="image/png"/>
  <Default Extension="rels" ContentType="application/vnd.openxmlformats-package.relationships+xml"/>
  <Default Extension="vml" ContentType="application/vnd.openxmlformats-officedocument.vmlDrawing"/>
  <Default Extension="xml" ContentType="application/xml"/>
  <Override PartName="/xl/workbook.xml" ContentType="application/vnd.openxmlformats-officedocument.spreadsheetml.sheet.main+xml"/>
  <Override PartName="/xl/worksheets/sheet1.xml" ContentType="application/vnd.openxmlformats-officedocument.spreadsheetml.worksheet+xml"/>
  <Override PartName="/xl/worksheets/sheet2.xml" ContentType="application/vnd.openxmlformats-officedocument.spreadsheetml.worksheet+xml"/>
  <Override PartName="/xl/worksheets/sheet3.xml" ContentType="application/vnd.openxmlformats-officedocument.spreadsheetml.worksheet+xml"/>
  <Override PartName="/xl/worksheets/sheet4.xml" ContentType="application/vnd.openxmlformats-officedocument.spreadsheetml.worksheet+xml"/>
  <Override PartName="/xl/worksheets/sheet5.xml" ContentType="application/vnd.openxmlformats-officedocument.spreadsheetml.worksheet+xml"/>
  <Override PartName="/xl/theme/theme1.xml" ContentType="application/vnd.openxmlformats-officedocument.theme+xml"/>
  <Override PartName="/xl/styles.xml" ContentType="application/vnd.openxmlformats-officedocument.spreadsheetml.styles+xml"/>
  <Override PartName="/xl/sharedStrings.xml" ContentType="application/vnd.openxmlformats-officedocument.spreadsheetml.sharedStrings+xml"/>
  <Override PartName="/xl/drawings/drawing1.xml" ContentType="application/vnd.openxmlformats-officedocument.drawing+xml"/>
  <Override PartName="/xl/drawings/drawing2.xml" ContentType="application/vnd.openxmlformats-officedocument.drawing+xml"/>
  <Override PartName="/xl/drawings/drawing3.xml" ContentType="application/vnd.openxmlformats-officedocument.drawing+xml"/>
  <Override PartName="/xl/drawings/drawing4.xml" ContentType="application/vnd.openxmlformats-officedocument.drawing+xml"/>
  <Override PartName="/xl/calcChain.xml" ContentType="application/vnd.openxmlformats-officedocument.spreadsheetml.calcCh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docMetadata/LabelInfo.xml" ContentType="application/vnd.ms-office.classificationlabel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microsoft.com/office/2020/02/relationships/classificationlabels" Target="docMetadata/LabelInfo.xml"/><Relationship Id="rId1" Type="http://schemas.openxmlformats.org/officeDocument/2006/relationships/officeDocument" Target="xl/workbook.xml"/><Relationship Id="rId5" Type="http://schemas.openxmlformats.org/officeDocument/2006/relationships/custom-properties" Target="docProps/custom.xml"/><Relationship Id="rId4" Type="http://schemas.openxmlformats.org/officeDocument/2006/relationships/extended-properties" Target="docProps/app.xml"/></Relationships>
</file>

<file path=xl/workbook.xml><?xml version="1.0" encoding="utf-8"?>
<workbook xmlns="http://schemas.openxmlformats.org/spreadsheetml/2006/main" xmlns:r="http://schemas.openxmlformats.org/officeDocument/2006/relationships" xmlns:mc="http://schemas.openxmlformats.org/markup-compatibility/2006" xmlns:x15="http://schemas.microsoft.com/office/spreadsheetml/2010/11/main" xmlns:xr="http://schemas.microsoft.com/office/spreadsheetml/2014/revision" xmlns:xr6="http://schemas.microsoft.com/office/spreadsheetml/2016/revision6" xmlns:xr10="http://schemas.microsoft.com/office/spreadsheetml/2016/revision10" xmlns:xr2="http://schemas.microsoft.com/office/spreadsheetml/2015/revision2" mc:Ignorable="x15 xr xr6 xr10 xr2">
  <fileVersion appName="xl" lastEdited="7" lowestEdited="7" rupBuild="29127"/>
  <workbookPr codeName="ThisWorkbook" defaultThemeVersion="124226"/>
  <mc:AlternateContent xmlns:mc="http://schemas.openxmlformats.org/markup-compatibility/2006">
    <mc:Choice Requires="x15">
      <x15ac:absPath xmlns:x15ac="http://schemas.microsoft.com/office/spreadsheetml/2010/11/ac" url="C:\Users\darlingt\Downloads\"/>
    </mc:Choice>
  </mc:AlternateContent>
  <xr:revisionPtr revIDLastSave="0" documentId="13_ncr:1_{5CF51503-02B7-40DC-8818-2B6588EAD5D6}" xr6:coauthVersionLast="47" xr6:coauthVersionMax="47" xr10:uidLastSave="{00000000-0000-0000-0000-000000000000}"/>
  <bookViews>
    <workbookView xWindow="-120" yWindow="-120" windowWidth="29040" windowHeight="15720" tabRatio="569" xr2:uid="{00000000-000D-0000-FFFF-FFFF00000000}"/>
  </bookViews>
  <sheets>
    <sheet name="Version History" sheetId="13" r:id="rId1"/>
    <sheet name="General Information" sheetId="29" r:id="rId2"/>
    <sheet name="File Format Legend" sheetId="30" r:id="rId3"/>
    <sheet name="File Format" sheetId="31" r:id="rId4"/>
    <sheet name="Sheet1" sheetId="33" state="hidden" r:id="rId5"/>
  </sheets>
  <definedNames>
    <definedName name="_xlnm._FilterDatabase" localSheetId="3" hidden="1">'File Format'!$A$10:$L$140</definedName>
  </definedNames>
  <calcPr calcId="191028"/>
  <extLst>
    <ext xmlns:x15="http://schemas.microsoft.com/office/spreadsheetml/2010/11/main" uri="{140A7094-0E35-4892-8432-C4D2E57EDEB5}">
      <x15:workbookPr chartTrackingRefBase="1"/>
    </ext>
    <ext xmlns:xcalcf="http://schemas.microsoft.com/office/spreadsheetml/2018/calcfeatures" uri="{B58B0392-4F1F-4190-BB64-5DF3571DCE5F}">
      <xcalcf:calcFeatures>
        <xcalcf:feature name="microsoft.com:RD"/>
        <xcalcf:feature name="microsoft.com:Single"/>
        <xcalcf:feature name="microsoft.com:FV"/>
        <xcalcf:feature name="microsoft.com:CNMTM"/>
        <xcalcf:feature name="microsoft.com:LET_WF"/>
        <xcalcf:feature name="microsoft.com:LAMBDA_WF"/>
        <xcalcf:feature name="microsoft.com:ARRAYTEXT_WF"/>
      </xcalcf:calcFeatures>
    </ext>
  </extLst>
</workbook>
</file>

<file path=xl/calcChain.xml><?xml version="1.0" encoding="utf-8"?>
<calcChain xmlns="http://schemas.openxmlformats.org/spreadsheetml/2006/main">
  <c r="B6" i="30" l="1"/>
  <c r="B7" i="33"/>
  <c r="B6" i="33"/>
  <c r="B5" i="33"/>
  <c r="B4" i="33"/>
  <c r="B3" i="33"/>
  <c r="B2" i="33"/>
  <c r="B1" i="33"/>
</calcChain>
</file>

<file path=xl/sharedStrings.xml><?xml version="1.0" encoding="utf-8"?>
<sst xmlns="http://schemas.openxmlformats.org/spreadsheetml/2006/main" count="1012" uniqueCount="300">
  <si>
    <t>Version History</t>
  </si>
  <si>
    <t>Version Number</t>
  </si>
  <si>
    <t>Date</t>
  </si>
  <si>
    <t>Revision Notes</t>
  </si>
  <si>
    <t>Initial Draft Version</t>
  </si>
  <si>
    <t>Supplier ID added to all Record Types
Additional ID Type updated to include UEI, Unique Entity Identifier
Supplier Classification Valid Values updated
Default Location field added within the Header Record Type</t>
  </si>
  <si>
    <t>Updated MBE to CBE.
Updated layout to add the BU</t>
  </si>
  <si>
    <t xml:space="preserve">Updated based on DDID 0777
The API020 layout currently has 2 Certification Source fields within the Government Certifications Record Type. One of the Certification Source fields needs to be removed so that there is only one.
TIN Match Status values were updated. 
TIN Match Status and TIN Match Date were set to Conditional. </t>
  </si>
  <si>
    <t>Added keys to Confidential Record Code. 
Updated Contacts Record Code to Conditional</t>
  </si>
  <si>
    <t>API020 - Outbound Supplier Data Interface Layout</t>
  </si>
  <si>
    <t xml:space="preserve">Layout Contents </t>
  </si>
  <si>
    <t>Description</t>
  </si>
  <si>
    <t>This Interface layout contains the following sections (tabs):</t>
  </si>
  <si>
    <t>Version History:</t>
  </si>
  <si>
    <t>Log and track the version history of the layout.</t>
  </si>
  <si>
    <t>General Information:</t>
  </si>
  <si>
    <t>Contains information about the layout, its content and tabs.</t>
  </si>
  <si>
    <t>File Format Legend:</t>
  </si>
  <si>
    <t>Describes the column headings in the File Format Tab.</t>
  </si>
  <si>
    <t>File Format:</t>
  </si>
  <si>
    <t>The file format specifies the format in which data file is expected or sent by Florida PALM.</t>
  </si>
  <si>
    <t xml:space="preserve"> File Name</t>
  </si>
  <si>
    <t>Interface Overview</t>
  </si>
  <si>
    <t>Agency_API020_D_ProcessInstance_YYYYMMDD-HHMM.txt</t>
  </si>
  <si>
    <t xml:space="preserve">Outbound interface containing supplier information to include Header, Address and Location information. </t>
  </si>
  <si>
    <t>Business &amp; Technical Information</t>
  </si>
  <si>
    <t>Module:</t>
  </si>
  <si>
    <t>Accounts Payable</t>
  </si>
  <si>
    <t>Datafile Type:</t>
  </si>
  <si>
    <t>TXT</t>
  </si>
  <si>
    <t>End Point:</t>
  </si>
  <si>
    <t>sftp-test.flpalm.myfloridacfo.gov (For all testing needs)
sftp.flpalm.myfloridacfo.gov (Production)</t>
  </si>
  <si>
    <t>Access Details:</t>
  </si>
  <si>
    <t>Access credentials will be provided in a separate communication</t>
  </si>
  <si>
    <t>Security Protocol:</t>
  </si>
  <si>
    <t>SFTP (Secure Shell File Transfer Protocol)</t>
  </si>
  <si>
    <t>Authentication:</t>
  </si>
  <si>
    <t>Service account will be used, which will be provided via a separate communication mechanism</t>
  </si>
  <si>
    <t>Authorization:</t>
  </si>
  <si>
    <t>Authorized to access your data in Florida PALM.</t>
  </si>
  <si>
    <t>Request/Response:</t>
  </si>
  <si>
    <t>File Based Request/Response: Agency system will retrieve the file on OCI MFT server by opening an SFTP connection and the SFTP response will be a Success or No Success depending on the successful transmission of the file.</t>
  </si>
  <si>
    <t>Sample Data Types</t>
  </si>
  <si>
    <t>Sample Data</t>
  </si>
  <si>
    <t>Sample Data files are provided seperately.</t>
  </si>
  <si>
    <t>Sample Data File Name(s)</t>
  </si>
  <si>
    <t>API020-Sample File.txt</t>
  </si>
  <si>
    <t>This section describes the column headings in the File Format Tab. Please review this section to understand the column headers before proceeding to the next section (file format tab).</t>
  </si>
  <si>
    <t xml:space="preserve">Column Headings </t>
  </si>
  <si>
    <t>Field Name:</t>
  </si>
  <si>
    <t>Name of the Florida PALM data field in the layout.</t>
  </si>
  <si>
    <t>Record Type:</t>
  </si>
  <si>
    <t>Specifies the record type "Header" or "Detail" or other free form delineation applicable for the fields in the record.</t>
  </si>
  <si>
    <t>Field Type:</t>
  </si>
  <si>
    <t>Field Type is the data type of the field, such as character, number, signed number or date.
- A character type could be alpha numeric consisting of both letters and numbers. 
- Signed Number type could be a positive or negative value with decimal position
- Number type could be a positive with decimal position
- Long Character type is an Alphanumeric field used for long descriptions or comments
- Datetime is Date and Time field 
- Date is a Date field</t>
  </si>
  <si>
    <t>Field Length:</t>
  </si>
  <si>
    <t>Specifies the maximum length of the data field. If the data field is expected to have decimals or any other length format then it will be mentioned in the Valid Values/Default column. For Example, if the field is a signed number with a total length of 8 and includes 2 decimals, the Valid Values/Default column will show 12340.56 or if an amount ends in 0 cents, the Valid Values/Default column will state - include 00 after the decimal (109.00)</t>
  </si>
  <si>
    <t>Required Field:</t>
  </si>
  <si>
    <t>States if the element value is required or not, Y= Yes, N=No OR C=Conditional. If data is supplied for a element that is marked "N" (Not Required) then it has to adhere to the specifications in Valid Values/Default and Processing Rules. If the data is not supplied, Florida PALM may insert a derived or default value based on the functional design. Conditional field, means this field value is dependent on some other field in the layout and may be needed when the other field value is present; check the processing rules column for additional details.</t>
  </si>
  <si>
    <t>Description:</t>
  </si>
  <si>
    <t>Business description of the field in the file format tab.</t>
  </si>
  <si>
    <t>Valid Values/Defaults:</t>
  </si>
  <si>
    <t>Lists valid values for the fields provided in this column. The data supplied (inbound or outbound) must conform to these values.</t>
  </si>
  <si>
    <t>Processing Rules:</t>
  </si>
  <si>
    <t>Provides the Florida PALM specific processing rules. For example, lists rules, default values, date formats, etc., which will be utilized by the program to extract data that will be exchanged with Florida PALM.</t>
  </si>
  <si>
    <t>Interfacing System Field Mapping</t>
  </si>
  <si>
    <t>Use this section (if applicable) to map fields from the Interfacing system and make notes as you go along.</t>
  </si>
  <si>
    <t>Map the Interface source systems field name in the layout with your system.</t>
  </si>
  <si>
    <t>Map the Interface source systems field type in the layout with your system.</t>
  </si>
  <si>
    <t>Map the Interface source systems field length in the layout with your system.</t>
  </si>
  <si>
    <t>Notes:</t>
  </si>
  <si>
    <t>Make notes as you map the source system fields with Florida PALM fields.</t>
  </si>
  <si>
    <t>The file format below is the definition that represents the data structure of the file to be processed. It provides information which is helpful in writing the program/s that
extract or insert data with Florida PALM.</t>
  </si>
  <si>
    <t>API020 - Outbound Supplier Data - File format : (Pipe (|) Delimited TXT).</t>
  </si>
  <si>
    <t>Field Name</t>
  </si>
  <si>
    <t>Record Type</t>
  </si>
  <si>
    <t xml:space="preserve"> Field Type</t>
  </si>
  <si>
    <t xml:space="preserve"> Field Length</t>
  </si>
  <si>
    <t>Required Field (Florida PALM)
Yes (Y), No (N), Conditional (C)</t>
  </si>
  <si>
    <t>Valid Values/Defaults</t>
  </si>
  <si>
    <t>Processing Rules</t>
  </si>
  <si>
    <t>Field Type</t>
  </si>
  <si>
    <t>Field Length</t>
  </si>
  <si>
    <t>Notes</t>
  </si>
  <si>
    <t>Record Code</t>
  </si>
  <si>
    <t>Header</t>
  </si>
  <si>
    <t>Character</t>
  </si>
  <si>
    <t>Y</t>
  </si>
  <si>
    <t>Record Code identifying the information on the record.</t>
  </si>
  <si>
    <t>H - Header</t>
  </si>
  <si>
    <t>This is a required field. Record Code 'H' will be populated for Header details.</t>
  </si>
  <si>
    <t>Supplier ID</t>
  </si>
  <si>
    <t>This field will contain a valid Florida PALM Supplier ID for the Supplier SetID provided.</t>
  </si>
  <si>
    <t>Example: 0000000004</t>
  </si>
  <si>
    <t xml:space="preserve">This is a required field. Supplier ID will be extracted as per the value available in system. </t>
  </si>
  <si>
    <t>Supplier Name 1</t>
  </si>
  <si>
    <t>This field will contain Supplier name.</t>
  </si>
  <si>
    <t>Example: JOES PLUMBING ( Supplier)</t>
  </si>
  <si>
    <t xml:space="preserve">Supplier Name 1 will be extracted as per the value available in system. </t>
  </si>
  <si>
    <t>Supplier Name 2</t>
  </si>
  <si>
    <t>N</t>
  </si>
  <si>
    <t>This field is an additional space for Supplier name.</t>
  </si>
  <si>
    <t xml:space="preserve">Example: PLUMBING </t>
  </si>
  <si>
    <t xml:space="preserve">This is an optional field. Supplier Name 2 will be extracted as per the value available in system. </t>
  </si>
  <si>
    <t>Supplier Classification</t>
  </si>
  <si>
    <t xml:space="preserve">Indicates the supplier classification. </t>
  </si>
  <si>
    <t>E - Employee
F - Foreign
H - HCM
R - Retiree
S - Supplier
A - State of Florida Agency
D - FRS Supplier
P - Payroll Beneficiary</t>
  </si>
  <si>
    <t xml:space="preserve">This is a required field. Supplier Classification will be extracted as per the value available in system. </t>
  </si>
  <si>
    <t>Supplier Status</t>
  </si>
  <si>
    <t>Indicates Supplier status.</t>
  </si>
  <si>
    <t>Default Location</t>
  </si>
  <si>
    <t xml:space="preserve">Indicates the default Location to be used by the supplier. </t>
  </si>
  <si>
    <t>MAIN</t>
  </si>
  <si>
    <t>This is an optional field. Information will be based on.</t>
  </si>
  <si>
    <t>Business Designation</t>
  </si>
  <si>
    <t xml:space="preserve">This is the Business Designation that comes from the W9 system. </t>
  </si>
  <si>
    <t>Example: Sole Proprietor</t>
  </si>
  <si>
    <t>This is a mandatory field. This will be populated in Florida PALM via API016 and will default to N/A if there is no TIN matching yet.
Dependent on APE005</t>
  </si>
  <si>
    <t>TIN Match Status</t>
  </si>
  <si>
    <t>C</t>
  </si>
  <si>
    <t xml:space="preserve">This is the Status that comes from the W9 system. </t>
  </si>
  <si>
    <t>V - Verified
I - Inactive</t>
  </si>
  <si>
    <t>This is field will only be mandatory if the withholding flag is checked. This will be populated via API016.</t>
  </si>
  <si>
    <t>TIN Match Date</t>
  </si>
  <si>
    <t xml:space="preserve">This is the date that comes from the W9 system. </t>
  </si>
  <si>
    <t>Example: 10/21/2023</t>
  </si>
  <si>
    <t>Confidential</t>
  </si>
  <si>
    <t xml:space="preserve">This is the indicator if this supplier is confidential.  </t>
  </si>
  <si>
    <t>Y/N</t>
  </si>
  <si>
    <t xml:space="preserve">This is an optional field. 
</t>
  </si>
  <si>
    <t>Type of Contractor</t>
  </si>
  <si>
    <t>A - Nonprofit Organization
B - For Profit Organization includes Sole
Proprietor
C - Local Government
D - State Community Colleges
E - District School Boards
F - State Agency (In or Out of state)
G - State Universities (In or Out of State)
H - No Subrecipient (Federal Assistance Only)
I - Subrecipients (Federal Assistance Only)
J - Federal Agency
K - Private Universities (In or Out of State)
L - Legislature</t>
  </si>
  <si>
    <t xml:space="preserve">This is an optional field. This will only be populated for suppliers that have Contractor Type. </t>
  </si>
  <si>
    <t>Filler1</t>
  </si>
  <si>
    <t>This field is reserved for future use in Florida PALM.</t>
  </si>
  <si>
    <t>Default: Blank</t>
  </si>
  <si>
    <t>This field is reserved for future use in Florida PALM. Any data submitted in this field will not be loaded into Florida PALM at this time.</t>
  </si>
  <si>
    <t>Filler2</t>
  </si>
  <si>
    <t>Filler3</t>
  </si>
  <si>
    <t>Filler4</t>
  </si>
  <si>
    <t>Filler5</t>
  </si>
  <si>
    <t>B - Confidential</t>
  </si>
  <si>
    <t>This is a Conditional field. Record Code 'B' will be populated for Header details only when the Confidential flag is checked 'Y'.</t>
  </si>
  <si>
    <t>Confidential Business Unit</t>
  </si>
  <si>
    <t xml:space="preserve">Indicates which Business Unit the supplier is confidential to. </t>
  </si>
  <si>
    <t xml:space="preserve">Can have multiple Business Units. Will be required if confidential. </t>
  </si>
  <si>
    <t xml:space="preserve">This is a CONDITIONAL field. Supplier ID will be needed if condifential Flag is checked. 
This is the Filler 1 Field. </t>
  </si>
  <si>
    <t>Filler6</t>
  </si>
  <si>
    <t>Filler7</t>
  </si>
  <si>
    <t>Filler8</t>
  </si>
  <si>
    <t>Filler9</t>
  </si>
  <si>
    <t>Filler10</t>
  </si>
  <si>
    <t>Government Classification</t>
  </si>
  <si>
    <t>G - Government Classification</t>
  </si>
  <si>
    <t>This is a required field. Record Code 'G' will be populated for Government Classification.</t>
  </si>
  <si>
    <t>Certification Source</t>
  </si>
  <si>
    <t xml:space="preserve">Indication for CBE codes associated to the supplier. </t>
  </si>
  <si>
    <t>CBE</t>
  </si>
  <si>
    <t>This is a conditional field. This will only be populated for suppliers that have an CBE code.</t>
  </si>
  <si>
    <t>Government Certifications</t>
  </si>
  <si>
    <t xml:space="preserve">The actual CBE codes associated to the supplier. </t>
  </si>
  <si>
    <t>A - Non-Minority</t>
  </si>
  <si>
    <t xml:space="preserve">This is a conditional field. This will only be required if there is a Certification Source on the supplier. </t>
  </si>
  <si>
    <t>Additional ID</t>
  </si>
  <si>
    <t>I - Addition IDs</t>
  </si>
  <si>
    <t>This is a required field. Record Code 'I' will be populated for Additional IDs.</t>
  </si>
  <si>
    <t>Additional ID Type</t>
  </si>
  <si>
    <t xml:space="preserve">Used to capture specific Supplier identification qualifier numbers such as the TIN/SSN/Source System Supplier ID/Unique Entity Identifier. </t>
  </si>
  <si>
    <t>Additional ID Number</t>
  </si>
  <si>
    <t>Used to capture the actual Supplier identification numbers corresponding to the Additional ID Type.</t>
  </si>
  <si>
    <t>Example: 555555555</t>
  </si>
  <si>
    <t>This is an optional field.Tax ID Number will be fetched if Additional ID Type = TIN; Social Security Number will be fetched if Additional ID Type is SSN; Source System Supplier ID will be fetched if Additional ID Type is SID; Unique Entity Identifier will be fetched if Additional ID Type = UEI.  This will be extracted as per the value available in system.</t>
  </si>
  <si>
    <t>Location</t>
  </si>
  <si>
    <t>L - Location</t>
  </si>
  <si>
    <t>This is a required field. Record Code 'L' will be populated for Location details.</t>
  </si>
  <si>
    <t>Supplier Location</t>
  </si>
  <si>
    <t>This field will contain a valid Supplier location for the Supplier ID provided above.</t>
  </si>
  <si>
    <t>Example: MAIN</t>
  </si>
  <si>
    <t xml:space="preserve">This is an optional field. Supplier ID Location will be extracted as per the value available in system. </t>
  </si>
  <si>
    <t>Effective Date</t>
  </si>
  <si>
    <t>Identifies the effective date of the supplier location.</t>
  </si>
  <si>
    <t>The date format is MM/DD/YYYY. 
This is an optional field. Effective Date will be extracted as per the value available in system.</t>
  </si>
  <si>
    <t>Effective Status</t>
  </si>
  <si>
    <t xml:space="preserve">The effective status of the supplier Location. </t>
  </si>
  <si>
    <t>A - Active
I - Inactive</t>
  </si>
  <si>
    <t>This is an optional field. Effective Status will be extracted as per the value available in system.</t>
  </si>
  <si>
    <t>Location Description</t>
  </si>
  <si>
    <t>Name and primary identifier for a given Supplier Location.</t>
  </si>
  <si>
    <t>Example: Main</t>
  </si>
  <si>
    <t>This is an optional field.Location Name will be extracted as per the value available in system.</t>
  </si>
  <si>
    <t>Remit to Address Sequence</t>
  </si>
  <si>
    <t>Indicates supplier address sequence number used for remittance.</t>
  </si>
  <si>
    <t xml:space="preserve">This is mandatory field. The Address Sequence No. will be extracted as per the value available in system. </t>
  </si>
  <si>
    <t>Payment Method</t>
  </si>
  <si>
    <t>3</t>
  </si>
  <si>
    <t xml:space="preserve">Type of payment that will be defaulted when using the location in transactions. </t>
  </si>
  <si>
    <t>ACH/CHK/WIR</t>
  </si>
  <si>
    <t xml:space="preserve">This is mandatory field. The Payment Method will be extracted as per the value available in system. </t>
  </si>
  <si>
    <t>Address</t>
  </si>
  <si>
    <t>A - Address</t>
  </si>
  <si>
    <t>This is a required field. Record Code 'A' will be populated for Line details.</t>
  </si>
  <si>
    <t>Address Sequence No.</t>
  </si>
  <si>
    <t>Indicates supplier address sequence number.</t>
  </si>
  <si>
    <t xml:space="preserve">Date when the Address is usable by. </t>
  </si>
  <si>
    <t>Example: 01/01/1901</t>
  </si>
  <si>
    <t xml:space="preserve">This is an mandatory field. Value will be expected if there are updates on the supplier. </t>
  </si>
  <si>
    <t>Status as of Effective Date</t>
  </si>
  <si>
    <t xml:space="preserve">Status of the address as of the effective date. </t>
  </si>
  <si>
    <t xml:space="preserve">This is an required field field. Value will be expected if there are updates on the supplier. </t>
  </si>
  <si>
    <t>Payment Alternate Name 1</t>
  </si>
  <si>
    <t xml:space="preserve">Alternative name to be printed on payments. </t>
  </si>
  <si>
    <t>SAMPLE2</t>
  </si>
  <si>
    <t xml:space="preserve">This is an optional field. Not all suppliers will have alternate names. </t>
  </si>
  <si>
    <t>Payment Alternate Name 2</t>
  </si>
  <si>
    <t>SAMPLE3</t>
  </si>
  <si>
    <t>Email ID</t>
  </si>
  <si>
    <t xml:space="preserve">Supplier Email for communications. </t>
  </si>
  <si>
    <t xml:space="preserve">Example: Sample.Sample@sample.gov. </t>
  </si>
  <si>
    <t xml:space="preserve">This is an optional field. </t>
  </si>
  <si>
    <t>Country</t>
  </si>
  <si>
    <t>Country Code</t>
  </si>
  <si>
    <t>Example: USA</t>
  </si>
  <si>
    <t>Address 1</t>
  </si>
  <si>
    <t>Designates the Supplier's address.</t>
  </si>
  <si>
    <t>Example: 210 Avenue</t>
  </si>
  <si>
    <t xml:space="preserve">This is an optional field. Remitting Address 1 will be extracted as per the value available in system. </t>
  </si>
  <si>
    <t>Address 2</t>
  </si>
  <si>
    <t>Example: Building 1</t>
  </si>
  <si>
    <t xml:space="preserve">This is an optional field. Value will be expected if there is an address beyond the previous address field. </t>
  </si>
  <si>
    <t>Address 3</t>
  </si>
  <si>
    <t>Example: Apartment 2</t>
  </si>
  <si>
    <t>Address 4</t>
  </si>
  <si>
    <t>Example: Apartment 23</t>
  </si>
  <si>
    <t>City</t>
  </si>
  <si>
    <t>Designates the Supplier's city.</t>
  </si>
  <si>
    <t>Example: Miami</t>
  </si>
  <si>
    <t>County</t>
  </si>
  <si>
    <t>Designates the Supplier's county.</t>
  </si>
  <si>
    <t>Example: Miami-Dade</t>
  </si>
  <si>
    <t>State</t>
  </si>
  <si>
    <t>Designates the Supplier's State.</t>
  </si>
  <si>
    <t>Example: FL</t>
  </si>
  <si>
    <t>Postal Code</t>
  </si>
  <si>
    <t>Designates the Supplier's zip code.</t>
  </si>
  <si>
    <t>Example: 33136</t>
  </si>
  <si>
    <t>Withholding Alternate Name 1</t>
  </si>
  <si>
    <t xml:space="preserve">Name used for 1099 Reporting on the address. </t>
  </si>
  <si>
    <t>Withholding Alternate Name 2</t>
  </si>
  <si>
    <t>Supplier Phone Number Type</t>
  </si>
  <si>
    <t>Designates Supplier phone type. It will default Business (BUSN). Required if entering a supplier phone number.</t>
  </si>
  <si>
    <t>BUSN</t>
  </si>
  <si>
    <t xml:space="preserve">This is an optional field. Supplier Phone Number Type will be extracted as per the value available in system. </t>
  </si>
  <si>
    <t>Supplier Phone Number Prefix</t>
  </si>
  <si>
    <t>Designates the area code for the Supplier phone number.</t>
  </si>
  <si>
    <t>Example: 911</t>
  </si>
  <si>
    <t xml:space="preserve">This is an optional field. Supplier Phone Number Prefix will be extracted as per the value available in system. </t>
  </si>
  <si>
    <t>Supplier Phone Number</t>
  </si>
  <si>
    <t>Designates the Supplier phone number.</t>
  </si>
  <si>
    <t>Example: 9845677345</t>
  </si>
  <si>
    <t xml:space="preserve">This is an optional field. Supplier Phone Number will be extracted as per the value available in system. </t>
  </si>
  <si>
    <t>Supplier Phone Extension</t>
  </si>
  <si>
    <t>Designates the Supplier phone extension.</t>
  </si>
  <si>
    <t>Example: 654783</t>
  </si>
  <si>
    <t xml:space="preserve">This is an optional field. Supplier Phone Number Extension will be extracted as per the value available in system. </t>
  </si>
  <si>
    <t>Contact</t>
  </si>
  <si>
    <t>C - Contact</t>
  </si>
  <si>
    <t>This is a conditional field. Record Code 'C' will be populated if Contact details exist.</t>
  </si>
  <si>
    <t xml:space="preserve">This is a conditional field. Not all suppliers will have contacts. </t>
  </si>
  <si>
    <t>Contact Sequence Number</t>
  </si>
  <si>
    <t>Number</t>
  </si>
  <si>
    <t>Indicates supplier contact sequence number.</t>
  </si>
  <si>
    <t xml:space="preserve">This is an optional field. Not all suppliers will have contacts. </t>
  </si>
  <si>
    <t xml:space="preserve">Date when the Contact takes effect in the system. </t>
  </si>
  <si>
    <t>Address Sequence Number</t>
  </si>
  <si>
    <t xml:space="preserve">Unique address idenitfier. </t>
  </si>
  <si>
    <t>1</t>
  </si>
  <si>
    <t xml:space="preserve">Status as of the date when the contact takes effect in the system. </t>
  </si>
  <si>
    <t>Contact Name</t>
  </si>
  <si>
    <t>50</t>
  </si>
  <si>
    <t>SAMPLE CONTACT</t>
  </si>
  <si>
    <t>70</t>
  </si>
  <si>
    <t>Phone Type</t>
  </si>
  <si>
    <t xml:space="preserve">System identifier what type of phone number this is. </t>
  </si>
  <si>
    <t>BUSN/HOME</t>
  </si>
  <si>
    <t>International Prefix</t>
  </si>
  <si>
    <t>Telephone</t>
  </si>
  <si>
    <t>Phone Extension</t>
  </si>
  <si>
    <t>FLP_RUN_API023</t>
  </si>
  <si>
    <t>FLP_API023_AET</t>
  </si>
  <si>
    <t>FLP_HLDR_TBL</t>
  </si>
  <si>
    <t>FLP_PROPERTY_TBL</t>
  </si>
  <si>
    <t>FLP_SUMMARY_TBL</t>
  </si>
  <si>
    <t>FLP_ESCHEAT_DT_FROM</t>
  </si>
  <si>
    <t>FLP_ESCHEATED_DT_TO</t>
  </si>
  <si>
    <t xml:space="preserve">Updated for PALM-17112. 
The field Location Name on the  Location record was changed to Location Description to be consistent with API015 and the Field Length was changed from 10 to 30 to facilitate the full description of the location as intended. </t>
  </si>
  <si>
    <t>A - Approved
I - Inactive
E - Unapproved</t>
  </si>
  <si>
    <t>This is an optional field. Supplier Status will be extracted as per the value available in system. 
Supplier statuses values are typically Approved, Unapproved, Inactive.
Suppliers loaded via API015 from ORIGAMI will load as 'E' until BVR approval.</t>
  </si>
  <si>
    <t xml:space="preserve">All suppliers will have TIN except for those whose not Withholding applicable. 
Suppliers will have SSN for those known to use their SSN as TIN and for all Employee Supplier records. 
SID (Source System Supplier ID) external Supplier ID populated by enterprise systems. 
UEI (Unique Entity Identifier) is an ID used to identify businesses eligible for federal grants, awards and contracts from the Federal Government. Originally DUNS. 
NST is Non standard Identifier  applicable for foreign suppliers. </t>
  </si>
  <si>
    <t>TIN, SSN, SID, UEI, NST</t>
  </si>
  <si>
    <t>Updated for UAT0010755
Supplier Status field - added "E - Unapproved" as a Valid Value and added verbiage to the Processing Rules.
Additional ID Type field - added "NST" as a Valid Value and added verbiage to the Processing Rules.</t>
  </si>
</sst>
</file>

<file path=xl/styles.xml><?xml version="1.0" encoding="utf-8"?>
<styleSheet xmlns="http://schemas.openxmlformats.org/spreadsheetml/2006/main" xmlns:mc="http://schemas.openxmlformats.org/markup-compatibility/2006" xmlns:x14ac="http://schemas.microsoft.com/office/spreadsheetml/2009/9/ac" xmlns:x16r2="http://schemas.microsoft.com/office/spreadsheetml/2015/02/main" xmlns:xr="http://schemas.microsoft.com/office/spreadsheetml/2014/revision" mc:Ignorable="x14ac x16r2 xr">
  <fonts count="18" x14ac:knownFonts="1">
    <font>
      <sz val="11"/>
      <color theme="1"/>
      <name val="Calibri"/>
      <family val="2"/>
      <scheme val="minor"/>
    </font>
    <font>
      <sz val="10"/>
      <name val="Arial"/>
      <family val="2"/>
    </font>
    <font>
      <sz val="10"/>
      <name val="Times New Roman"/>
      <family val="1"/>
    </font>
    <font>
      <sz val="10"/>
      <name val="MS Sans Serif"/>
      <family val="2"/>
    </font>
    <font>
      <b/>
      <sz val="10"/>
      <name val="MS Sans Serif"/>
      <family val="2"/>
    </font>
    <font>
      <b/>
      <sz val="10"/>
      <name val="Times New Roman"/>
      <family val="1"/>
    </font>
    <font>
      <sz val="11"/>
      <color theme="1"/>
      <name val="Arial"/>
      <family val="2"/>
    </font>
    <font>
      <b/>
      <sz val="11"/>
      <color theme="0"/>
      <name val="Arial"/>
      <family val="2"/>
    </font>
    <font>
      <b/>
      <sz val="11"/>
      <color theme="1"/>
      <name val="Arial"/>
      <family val="2"/>
    </font>
    <font>
      <sz val="20"/>
      <name val="Arial"/>
      <family val="2"/>
    </font>
    <font>
      <b/>
      <sz val="11"/>
      <name val="Arial"/>
      <family val="2"/>
    </font>
    <font>
      <sz val="11"/>
      <name val="Arial"/>
      <family val="2"/>
    </font>
    <font>
      <sz val="12"/>
      <name val="Arial"/>
      <family val="2"/>
    </font>
    <font>
      <b/>
      <sz val="11"/>
      <color rgb="FF000000"/>
      <name val="Arial"/>
      <family val="2"/>
    </font>
    <font>
      <b/>
      <sz val="18"/>
      <name val="Arial"/>
      <family val="2"/>
    </font>
    <font>
      <sz val="11"/>
      <color rgb="FF000000"/>
      <name val="Arial"/>
      <family val="2"/>
    </font>
    <font>
      <sz val="8"/>
      <name val="Calibri"/>
      <family val="2"/>
      <scheme val="minor"/>
    </font>
    <font>
      <sz val="11"/>
      <color rgb="FFFF0000"/>
      <name val="Arial"/>
      <family val="2"/>
    </font>
  </fonts>
  <fills count="11">
    <fill>
      <patternFill patternType="none"/>
    </fill>
    <fill>
      <patternFill patternType="gray125"/>
    </fill>
    <fill>
      <patternFill patternType="solid">
        <fgColor theme="0"/>
        <bgColor indexed="64"/>
      </patternFill>
    </fill>
    <fill>
      <patternFill patternType="mediumGray">
        <fgColor indexed="22"/>
      </patternFill>
    </fill>
    <fill>
      <patternFill patternType="solid">
        <fgColor rgb="FF03304B"/>
        <bgColor indexed="64"/>
      </patternFill>
    </fill>
    <fill>
      <patternFill patternType="solid">
        <fgColor theme="0" tint="-0.14999847407452621"/>
        <bgColor indexed="64"/>
      </patternFill>
    </fill>
    <fill>
      <patternFill patternType="solid">
        <fgColor rgb="FFFFFFFF"/>
        <bgColor indexed="64"/>
      </patternFill>
    </fill>
    <fill>
      <patternFill patternType="solid">
        <fgColor rgb="FF22658A"/>
        <bgColor indexed="64"/>
      </patternFill>
    </fill>
    <fill>
      <patternFill patternType="solid">
        <fgColor indexed="22"/>
        <bgColor indexed="64"/>
      </patternFill>
    </fill>
    <fill>
      <patternFill patternType="solid">
        <fgColor theme="0" tint="-0.249977111117893"/>
        <bgColor indexed="64"/>
      </patternFill>
    </fill>
    <fill>
      <patternFill patternType="solid">
        <fgColor rgb="FFBFBFBF"/>
        <bgColor rgb="FF000000"/>
      </patternFill>
    </fill>
  </fills>
  <borders count="10">
    <border>
      <left/>
      <right/>
      <top/>
      <bottom/>
      <diagonal/>
    </border>
    <border>
      <left/>
      <right/>
      <top/>
      <bottom style="medium">
        <color indexed="64"/>
      </bottom>
      <diagonal/>
    </border>
    <border>
      <left style="thin">
        <color indexed="64"/>
      </left>
      <right style="thin">
        <color indexed="64"/>
      </right>
      <top style="thin">
        <color indexed="64"/>
      </top>
      <bottom style="thin">
        <color indexed="64"/>
      </bottom>
      <diagonal/>
    </border>
    <border>
      <left style="medium">
        <color indexed="64"/>
      </left>
      <right style="thin">
        <color indexed="64"/>
      </right>
      <top style="medium">
        <color indexed="64"/>
      </top>
      <bottom/>
      <diagonal/>
    </border>
    <border>
      <left style="thin">
        <color indexed="64"/>
      </left>
      <right/>
      <top style="thin">
        <color indexed="64"/>
      </top>
      <bottom style="thin">
        <color indexed="64"/>
      </bottom>
      <diagonal/>
    </border>
    <border>
      <left/>
      <right/>
      <top style="thin">
        <color indexed="64"/>
      </top>
      <bottom style="thin">
        <color indexed="64"/>
      </bottom>
      <diagonal/>
    </border>
    <border>
      <left/>
      <right style="thin">
        <color indexed="64"/>
      </right>
      <top style="thin">
        <color indexed="64"/>
      </top>
      <bottom style="thin">
        <color indexed="64"/>
      </bottom>
      <diagonal/>
    </border>
    <border>
      <left/>
      <right style="thin">
        <color indexed="64"/>
      </right>
      <top style="medium">
        <color indexed="64"/>
      </top>
      <bottom/>
      <diagonal/>
    </border>
    <border>
      <left style="thin">
        <color indexed="64"/>
      </left>
      <right style="thin">
        <color indexed="64"/>
      </right>
      <top style="medium">
        <color indexed="64"/>
      </top>
      <bottom/>
      <diagonal/>
    </border>
    <border>
      <left style="thin">
        <color indexed="64"/>
      </left>
      <right style="thin">
        <color indexed="64"/>
      </right>
      <top/>
      <bottom style="thin">
        <color indexed="64"/>
      </bottom>
      <diagonal/>
    </border>
  </borders>
  <cellStyleXfs count="19">
    <xf numFmtId="0" fontId="0" fillId="0" borderId="0"/>
    <xf numFmtId="0" fontId="1" fillId="0" borderId="0"/>
    <xf numFmtId="0" fontId="3" fillId="0" borderId="0" applyNumberFormat="0" applyFont="0" applyFill="0" applyBorder="0" applyAlignment="0" applyProtection="0">
      <alignment horizontal="left"/>
    </xf>
    <xf numFmtId="15" fontId="3" fillId="0" borderId="0" applyFont="0" applyFill="0" applyBorder="0" applyAlignment="0" applyProtection="0"/>
    <xf numFmtId="4" fontId="3" fillId="0" borderId="0" applyFont="0" applyFill="0" applyBorder="0" applyAlignment="0" applyProtection="0"/>
    <xf numFmtId="0" fontId="4" fillId="0" borderId="1">
      <alignment horizontal="center"/>
    </xf>
    <xf numFmtId="3" fontId="3" fillId="0" borderId="0" applyFont="0" applyFill="0" applyBorder="0" applyAlignment="0" applyProtection="0"/>
    <xf numFmtId="0" fontId="3" fillId="3" borderId="0" applyNumberFormat="0" applyFont="0" applyBorder="0" applyAlignment="0" applyProtection="0"/>
    <xf numFmtId="0" fontId="2" fillId="0" borderId="0"/>
    <xf numFmtId="0" fontId="2" fillId="0" borderId="0" applyNumberFormat="0" applyFont="0" applyFill="0" applyBorder="0" applyAlignment="0" applyProtection="0">
      <alignment horizontal="left"/>
    </xf>
    <xf numFmtId="15" fontId="2" fillId="0" borderId="0" applyFont="0" applyFill="0" applyBorder="0" applyAlignment="0" applyProtection="0"/>
    <xf numFmtId="4" fontId="2" fillId="0" borderId="0" applyFont="0" applyFill="0" applyBorder="0" applyAlignment="0" applyProtection="0"/>
    <xf numFmtId="0" fontId="5" fillId="0" borderId="1">
      <alignment horizontal="center"/>
    </xf>
    <xf numFmtId="3" fontId="2" fillId="0" borderId="0" applyFont="0" applyFill="0" applyBorder="0" applyAlignment="0" applyProtection="0"/>
    <xf numFmtId="0" fontId="2" fillId="3" borderId="0" applyNumberFormat="0" applyFont="0" applyBorder="0" applyAlignment="0" applyProtection="0"/>
    <xf numFmtId="0" fontId="6" fillId="0" borderId="0"/>
    <xf numFmtId="0" fontId="6" fillId="0" borderId="0"/>
    <xf numFmtId="0" fontId="2" fillId="0" borderId="0"/>
    <xf numFmtId="0" fontId="2" fillId="0" borderId="0"/>
  </cellStyleXfs>
  <cellXfs count="77">
    <xf numFmtId="0" fontId="0" fillId="0" borderId="0" xfId="0"/>
    <xf numFmtId="0" fontId="6" fillId="0" borderId="0" xfId="0" applyFont="1"/>
    <xf numFmtId="0" fontId="6" fillId="0" borderId="0" xfId="15"/>
    <xf numFmtId="0" fontId="6" fillId="0" borderId="2" xfId="15" applyBorder="1"/>
    <xf numFmtId="0" fontId="0" fillId="2" borderId="0" xfId="0" applyFill="1"/>
    <xf numFmtId="0" fontId="8" fillId="5" borderId="2" xfId="1" applyFont="1" applyFill="1" applyBorder="1" applyAlignment="1">
      <alignment horizontal="left" vertical="top" wrapText="1"/>
    </xf>
    <xf numFmtId="0" fontId="9" fillId="2" borderId="0" xfId="1" applyFont="1" applyFill="1"/>
    <xf numFmtId="0" fontId="6" fillId="2" borderId="0" xfId="0" applyFont="1" applyFill="1"/>
    <xf numFmtId="0" fontId="8" fillId="2" borderId="0" xfId="8" applyFont="1" applyFill="1" applyAlignment="1">
      <alignment vertical="top"/>
    </xf>
    <xf numFmtId="0" fontId="7" fillId="4" borderId="2" xfId="8" applyFont="1" applyFill="1" applyBorder="1" applyAlignment="1">
      <alignment vertical="top" wrapText="1"/>
    </xf>
    <xf numFmtId="0" fontId="11" fillId="2" borderId="0" xfId="0" applyFont="1" applyFill="1"/>
    <xf numFmtId="0" fontId="10" fillId="2" borderId="0" xfId="0" applyFont="1" applyFill="1" applyAlignment="1">
      <alignment horizontal="center"/>
    </xf>
    <xf numFmtId="0" fontId="8" fillId="8" borderId="2" xfId="0" applyFont="1" applyFill="1" applyBorder="1" applyAlignment="1">
      <alignment horizontal="left" vertical="top" wrapText="1"/>
    </xf>
    <xf numFmtId="0" fontId="7" fillId="7" borderId="2" xfId="0" applyFont="1" applyFill="1" applyBorder="1" applyAlignment="1">
      <alignment vertical="top" wrapText="1"/>
    </xf>
    <xf numFmtId="0" fontId="7" fillId="0" borderId="0" xfId="0" applyFont="1" applyAlignment="1">
      <alignment vertical="top" wrapText="1"/>
    </xf>
    <xf numFmtId="0" fontId="6" fillId="2" borderId="2" xfId="0" applyFont="1" applyFill="1" applyBorder="1"/>
    <xf numFmtId="0" fontId="6" fillId="0" borderId="2" xfId="0" applyFont="1" applyBorder="1"/>
    <xf numFmtId="0" fontId="8" fillId="5" borderId="2" xfId="15" applyFont="1" applyFill="1" applyBorder="1" applyAlignment="1">
      <alignment horizontal="left" vertical="center"/>
    </xf>
    <xf numFmtId="0" fontId="6" fillId="0" borderId="2" xfId="15" applyBorder="1" applyAlignment="1">
      <alignment horizontal="left"/>
    </xf>
    <xf numFmtId="0" fontId="6" fillId="0" borderId="2" xfId="15" applyBorder="1" applyAlignment="1">
      <alignment horizontal="left" vertical="top" wrapText="1"/>
    </xf>
    <xf numFmtId="0" fontId="11" fillId="2" borderId="0" xfId="1" applyFont="1" applyFill="1"/>
    <xf numFmtId="0" fontId="8" fillId="2" borderId="2" xfId="8" applyFont="1" applyFill="1" applyBorder="1" applyAlignment="1">
      <alignment horizontal="left" vertical="top"/>
    </xf>
    <xf numFmtId="0" fontId="6" fillId="2" borderId="2" xfId="0" applyFont="1" applyFill="1" applyBorder="1" applyAlignment="1">
      <alignment vertical="top"/>
    </xf>
    <xf numFmtId="0" fontId="13" fillId="6" borderId="2" xfId="0" applyFont="1" applyFill="1" applyBorder="1" applyAlignment="1">
      <alignment horizontal="left" vertical="center" wrapText="1"/>
    </xf>
    <xf numFmtId="0" fontId="6" fillId="0" borderId="2" xfId="0" applyFont="1" applyBorder="1" applyAlignment="1">
      <alignment vertical="center" wrapText="1"/>
    </xf>
    <xf numFmtId="0" fontId="14" fillId="2" borderId="0" xfId="0" applyFont="1" applyFill="1"/>
    <xf numFmtId="0" fontId="7" fillId="4" borderId="0" xfId="0" applyFont="1" applyFill="1"/>
    <xf numFmtId="0" fontId="7" fillId="4" borderId="2" xfId="0" applyFont="1" applyFill="1" applyBorder="1"/>
    <xf numFmtId="0" fontId="10" fillId="2" borderId="2" xfId="18" applyFont="1" applyFill="1" applyBorder="1" applyAlignment="1">
      <alignment vertical="top"/>
    </xf>
    <xf numFmtId="0" fontId="11" fillId="2" borderId="2" xfId="18" applyFont="1" applyFill="1" applyBorder="1" applyAlignment="1">
      <alignment vertical="top" wrapText="1"/>
    </xf>
    <xf numFmtId="0" fontId="11" fillId="2" borderId="2" xfId="18" applyFont="1" applyFill="1" applyBorder="1" applyAlignment="1">
      <alignment vertical="top"/>
    </xf>
    <xf numFmtId="0" fontId="8" fillId="2" borderId="2" xfId="0" applyFont="1" applyFill="1" applyBorder="1"/>
    <xf numFmtId="0" fontId="7" fillId="4" borderId="2" xfId="8" applyFont="1" applyFill="1" applyBorder="1" applyAlignment="1">
      <alignment vertical="top"/>
    </xf>
    <xf numFmtId="0" fontId="10" fillId="9" borderId="2" xfId="8" applyFont="1" applyFill="1" applyBorder="1" applyAlignment="1">
      <alignment vertical="top"/>
    </xf>
    <xf numFmtId="0" fontId="6" fillId="0" borderId="2" xfId="0" applyFont="1" applyBorder="1" applyAlignment="1">
      <alignment vertical="top"/>
    </xf>
    <xf numFmtId="0" fontId="7" fillId="0" borderId="2" xfId="8" applyFont="1" applyBorder="1" applyAlignment="1">
      <alignment vertical="top"/>
    </xf>
    <xf numFmtId="0" fontId="6" fillId="2" borderId="2" xfId="0" applyFont="1" applyFill="1" applyBorder="1" applyAlignment="1">
      <alignment wrapText="1"/>
    </xf>
    <xf numFmtId="0" fontId="7" fillId="4" borderId="2" xfId="8" applyFont="1" applyFill="1" applyBorder="1" applyAlignment="1">
      <alignment horizontal="left" vertical="top" wrapText="1"/>
    </xf>
    <xf numFmtId="0" fontId="6" fillId="2" borderId="2" xfId="8" applyFont="1" applyFill="1" applyBorder="1" applyAlignment="1">
      <alignment vertical="top" wrapText="1"/>
    </xf>
    <xf numFmtId="0" fontId="6" fillId="2" borderId="2" xfId="0" applyFont="1" applyFill="1" applyBorder="1" applyAlignment="1">
      <alignment vertical="top" wrapText="1"/>
    </xf>
    <xf numFmtId="0" fontId="10" fillId="2" borderId="2" xfId="1" applyFont="1" applyFill="1" applyBorder="1"/>
    <xf numFmtId="0" fontId="10" fillId="2" borderId="2" xfId="1" applyFont="1" applyFill="1" applyBorder="1" applyAlignment="1">
      <alignment vertical="top"/>
    </xf>
    <xf numFmtId="0" fontId="15" fillId="0" borderId="0" xfId="0" applyFont="1"/>
    <xf numFmtId="0" fontId="6" fillId="0" borderId="2" xfId="15" applyBorder="1" applyAlignment="1">
      <alignment horizontal="right"/>
    </xf>
    <xf numFmtId="14" fontId="6" fillId="0" borderId="2" xfId="15" applyNumberFormat="1" applyBorder="1" applyAlignment="1">
      <alignment horizontal="right"/>
    </xf>
    <xf numFmtId="0" fontId="6" fillId="0" borderId="0" xfId="0" applyFont="1" applyAlignment="1">
      <alignment wrapText="1"/>
    </xf>
    <xf numFmtId="0" fontId="10" fillId="10" borderId="2" xfId="0" applyFont="1" applyFill="1" applyBorder="1" applyAlignment="1">
      <alignment vertical="top"/>
    </xf>
    <xf numFmtId="0" fontId="15" fillId="0" borderId="2" xfId="0" applyFont="1" applyBorder="1" applyAlignment="1">
      <alignment vertical="center" wrapText="1"/>
    </xf>
    <xf numFmtId="0" fontId="6" fillId="0" borderId="0" xfId="0" applyFont="1" applyAlignment="1">
      <alignment horizontal="left" vertical="top" wrapText="1"/>
    </xf>
    <xf numFmtId="0" fontId="6" fillId="0" borderId="2" xfId="15" applyBorder="1" applyAlignment="1">
      <alignment horizontal="left" wrapText="1"/>
    </xf>
    <xf numFmtId="0" fontId="11" fillId="0" borderId="2" xfId="0" applyFont="1" applyBorder="1" applyAlignment="1">
      <alignment vertical="top" wrapText="1"/>
    </xf>
    <xf numFmtId="0" fontId="11" fillId="0" borderId="2" xfId="0" applyFont="1" applyBorder="1" applyAlignment="1">
      <alignment horizontal="left" vertical="top" wrapText="1"/>
    </xf>
    <xf numFmtId="0" fontId="17" fillId="0" borderId="2" xfId="0" applyFont="1" applyBorder="1" applyAlignment="1">
      <alignment wrapText="1"/>
    </xf>
    <xf numFmtId="0" fontId="11" fillId="0" borderId="9" xfId="0" applyFont="1" applyBorder="1" applyAlignment="1">
      <alignment horizontal="left" vertical="top" wrapText="1"/>
    </xf>
    <xf numFmtId="0" fontId="11" fillId="0" borderId="2" xfId="0" quotePrefix="1" applyFont="1" applyBorder="1" applyAlignment="1">
      <alignment horizontal="left" vertical="top" wrapText="1"/>
    </xf>
    <xf numFmtId="0" fontId="6" fillId="0" borderId="2" xfId="0" applyFont="1" applyBorder="1" applyAlignment="1">
      <alignment horizontal="left" vertical="top" wrapText="1"/>
    </xf>
    <xf numFmtId="0" fontId="17" fillId="0" borderId="2" xfId="0" applyFont="1" applyBorder="1" applyAlignment="1">
      <alignment horizontal="left" vertical="top" wrapText="1"/>
    </xf>
    <xf numFmtId="0" fontId="6" fillId="0" borderId="2" xfId="0" applyFont="1" applyBorder="1" applyAlignment="1">
      <alignment vertical="top" wrapText="1"/>
    </xf>
    <xf numFmtId="0" fontId="6" fillId="0" borderId="2" xfId="0" applyFont="1" applyBorder="1" applyAlignment="1">
      <alignment horizontal="left" vertical="top"/>
    </xf>
    <xf numFmtId="0" fontId="6" fillId="0" borderId="9" xfId="0" applyFont="1" applyBorder="1" applyAlignment="1">
      <alignment horizontal="left" vertical="top" wrapText="1"/>
    </xf>
    <xf numFmtId="0" fontId="6" fillId="0" borderId="2" xfId="1" applyFont="1" applyBorder="1" applyAlignment="1">
      <alignment vertical="top" wrapText="1"/>
    </xf>
    <xf numFmtId="0" fontId="11" fillId="0" borderId="2" xfId="0" quotePrefix="1" applyFont="1" applyBorder="1" applyAlignment="1">
      <alignment vertical="top" wrapText="1"/>
    </xf>
    <xf numFmtId="0" fontId="7" fillId="4" borderId="3" xfId="0" applyFont="1" applyFill="1" applyBorder="1" applyAlignment="1">
      <alignment horizontal="left" vertical="top" wrapText="1"/>
    </xf>
    <xf numFmtId="0" fontId="11" fillId="0" borderId="2" xfId="15" applyFont="1" applyBorder="1"/>
    <xf numFmtId="14" fontId="11" fillId="0" borderId="2" xfId="15" applyNumberFormat="1" applyFont="1" applyBorder="1"/>
    <xf numFmtId="0" fontId="11" fillId="0" borderId="2" xfId="15" applyFont="1" applyBorder="1" applyAlignment="1">
      <alignment horizontal="left" wrapText="1"/>
    </xf>
    <xf numFmtId="0" fontId="7" fillId="4" borderId="0" xfId="15" applyFont="1" applyFill="1" applyAlignment="1">
      <alignment horizontal="left"/>
    </xf>
    <xf numFmtId="0" fontId="11" fillId="2" borderId="2" xfId="1" applyFont="1" applyFill="1" applyBorder="1" applyAlignment="1">
      <alignment horizontal="left"/>
    </xf>
    <xf numFmtId="0" fontId="11" fillId="2" borderId="0" xfId="0" applyFont="1" applyFill="1" applyAlignment="1">
      <alignment horizontal="left" vertical="top" wrapText="1"/>
    </xf>
    <xf numFmtId="0" fontId="11" fillId="2" borderId="2" xfId="0" applyFont="1" applyFill="1" applyBorder="1" applyAlignment="1">
      <alignment horizontal="left"/>
    </xf>
    <xf numFmtId="0" fontId="7" fillId="4" borderId="3" xfId="0" applyFont="1" applyFill="1" applyBorder="1" applyAlignment="1">
      <alignment horizontal="left" vertical="top" wrapText="1"/>
    </xf>
    <xf numFmtId="0" fontId="7" fillId="4" borderId="7" xfId="0" applyFont="1" applyFill="1" applyBorder="1" applyAlignment="1">
      <alignment horizontal="left" vertical="top" wrapText="1"/>
    </xf>
    <xf numFmtId="0" fontId="7" fillId="4" borderId="8" xfId="0" applyFont="1" applyFill="1" applyBorder="1" applyAlignment="1">
      <alignment horizontal="left" vertical="top" wrapText="1"/>
    </xf>
    <xf numFmtId="0" fontId="7" fillId="7" borderId="4" xfId="0" applyFont="1" applyFill="1" applyBorder="1" applyAlignment="1">
      <alignment horizontal="center" vertical="top" wrapText="1"/>
    </xf>
    <xf numFmtId="0" fontId="7" fillId="7" borderId="5" xfId="0" applyFont="1" applyFill="1" applyBorder="1" applyAlignment="1">
      <alignment horizontal="center" vertical="top" wrapText="1"/>
    </xf>
    <xf numFmtId="0" fontId="7" fillId="7" borderId="6" xfId="0" applyFont="1" applyFill="1" applyBorder="1" applyAlignment="1">
      <alignment horizontal="center" vertical="top" wrapText="1"/>
    </xf>
    <xf numFmtId="0" fontId="12" fillId="2" borderId="0" xfId="0" applyFont="1" applyFill="1" applyAlignment="1">
      <alignment horizontal="left" vertical="top" wrapText="1"/>
    </xf>
  </cellXfs>
  <cellStyles count="19">
    <cellStyle name="Normal" xfId="0" builtinId="0"/>
    <cellStyle name="Normal 2" xfId="1" xr:uid="{00000000-0005-0000-0000-000001000000}"/>
    <cellStyle name="Normal 3" xfId="8" xr:uid="{00000000-0005-0000-0000-000002000000}"/>
    <cellStyle name="Normal 4" xfId="15" xr:uid="{4AC97C70-4FA3-401C-9B57-AE12D1F8D070}"/>
    <cellStyle name="Normal 4 2" xfId="16" xr:uid="{0A2F343F-6451-43F0-957A-AA3011B028CA}"/>
    <cellStyle name="Normal 5" xfId="18" xr:uid="{371B6315-0600-4F6E-9E1C-9C7111657169}"/>
    <cellStyle name="Normal 6" xfId="17" xr:uid="{2C30BF41-3224-4F81-8EB1-BB1791039667}"/>
    <cellStyle name="PSChar" xfId="2" xr:uid="{00000000-0005-0000-0000-000003000000}"/>
    <cellStyle name="PSChar 2" xfId="9" xr:uid="{00000000-0005-0000-0000-000004000000}"/>
    <cellStyle name="PSDate" xfId="3" xr:uid="{00000000-0005-0000-0000-000005000000}"/>
    <cellStyle name="PSDate 2" xfId="10" xr:uid="{00000000-0005-0000-0000-000006000000}"/>
    <cellStyle name="PSDec" xfId="4" xr:uid="{00000000-0005-0000-0000-000007000000}"/>
    <cellStyle name="PSDec 2" xfId="11" xr:uid="{00000000-0005-0000-0000-000008000000}"/>
    <cellStyle name="PSHeading" xfId="5" xr:uid="{00000000-0005-0000-0000-000009000000}"/>
    <cellStyle name="PSHeading 2" xfId="12" xr:uid="{00000000-0005-0000-0000-00000A000000}"/>
    <cellStyle name="PSInt" xfId="6" xr:uid="{00000000-0005-0000-0000-00000B000000}"/>
    <cellStyle name="PSInt 2" xfId="13" xr:uid="{00000000-0005-0000-0000-00000C000000}"/>
    <cellStyle name="PSSpacer" xfId="7" xr:uid="{00000000-0005-0000-0000-00000D000000}"/>
    <cellStyle name="PSSpacer 2" xfId="14" xr:uid="{00000000-0005-0000-0000-00000E000000}"/>
  </cellStyles>
  <dxfs count="1">
    <dxf>
      <font>
        <color rgb="FF9C0006"/>
      </font>
      <fill>
        <patternFill>
          <bgColor rgb="FFFFC7CE"/>
        </patternFill>
      </fill>
    </dxf>
  </dxfs>
  <tableStyles count="0" defaultTableStyle="TableStyleMedium2" defaultPivotStyle="PivotStyleLight16"/>
  <colors>
    <mruColors>
      <color rgb="FF00FFFF"/>
      <color rgb="FF03304B"/>
      <color rgb="FF22658A"/>
      <color rgb="FF000000"/>
      <color rgb="FFE2E2E2"/>
      <color rgb="FFCCFFCC"/>
      <color rgb="FF66FFCC"/>
    </mruColors>
  </colors>
  <extLst>
    <ext xmlns:x14="http://schemas.microsoft.com/office/spreadsheetml/2009/9/main" uri="{EB79DEF2-80B8-43e5-95BD-54CBDDF9020C}">
      <x14:slicerStyles defaultSlicerStyle="SlicerStyleLight1"/>
    </ext>
    <ext xmlns:x15="http://schemas.microsoft.com/office/spreadsheetml/2010/11/main" uri="{9260A510-F301-46a8-8635-F512D64BE5F5}">
      <x15:timelineStyles defaultTimelineStyle="TimeSlicerStyleLight1"/>
    </ext>
  </extLst>
</styleSheet>
</file>

<file path=xl/_rels/workbook.xml.rels><?xml version="1.0" encoding="UTF-8" standalone="yes"?>
<Relationships xmlns="http://schemas.openxmlformats.org/package/2006/relationships"><Relationship Id="rId8" Type="http://schemas.openxmlformats.org/officeDocument/2006/relationships/sharedStrings" Target="sharedStrings.xml"/><Relationship Id="rId13" Type="http://schemas.openxmlformats.org/officeDocument/2006/relationships/customXml" Target="../customXml/item4.xml"/><Relationship Id="rId3" Type="http://schemas.openxmlformats.org/officeDocument/2006/relationships/worksheet" Target="worksheets/sheet3.xml"/><Relationship Id="rId7" Type="http://schemas.openxmlformats.org/officeDocument/2006/relationships/styles" Target="styles.xml"/><Relationship Id="rId12" Type="http://schemas.openxmlformats.org/officeDocument/2006/relationships/customXml" Target="../customXml/item3.xml"/><Relationship Id="rId2" Type="http://schemas.openxmlformats.org/officeDocument/2006/relationships/worksheet" Target="worksheets/sheet2.xml"/><Relationship Id="rId1" Type="http://schemas.openxmlformats.org/officeDocument/2006/relationships/worksheet" Target="worksheets/sheet1.xml"/><Relationship Id="rId6" Type="http://schemas.openxmlformats.org/officeDocument/2006/relationships/theme" Target="theme/theme1.xml"/><Relationship Id="rId11" Type="http://schemas.openxmlformats.org/officeDocument/2006/relationships/customXml" Target="../customXml/item2.xml"/><Relationship Id="rId5" Type="http://schemas.openxmlformats.org/officeDocument/2006/relationships/worksheet" Target="worksheets/sheet5.xml"/><Relationship Id="rId10" Type="http://schemas.openxmlformats.org/officeDocument/2006/relationships/customXml" Target="../customXml/item1.xml"/><Relationship Id="rId4" Type="http://schemas.openxmlformats.org/officeDocument/2006/relationships/worksheet" Target="worksheets/sheet4.xml"/><Relationship Id="rId9" Type="http://schemas.openxmlformats.org/officeDocument/2006/relationships/calcChain" Target="calcChain.xml"/></Relationships>
</file>

<file path=xl/drawings/_rels/drawing1.xml.rels><?xml version="1.0" encoding="UTF-8" standalone="yes"?>
<Relationships xmlns="http://schemas.openxmlformats.org/package/2006/relationships"><Relationship Id="rId1" Type="http://schemas.openxmlformats.org/officeDocument/2006/relationships/image" Target="../media/image1.png"/></Relationships>
</file>

<file path=xl/drawings/_rels/drawing2.xml.rels><?xml version="1.0" encoding="UTF-8" standalone="yes"?>
<Relationships xmlns="http://schemas.openxmlformats.org/package/2006/relationships"><Relationship Id="rId1" Type="http://schemas.openxmlformats.org/officeDocument/2006/relationships/image" Target="../media/image1.png"/></Relationships>
</file>

<file path=xl/drawings/_rels/drawing3.xml.rels><?xml version="1.0" encoding="UTF-8" standalone="yes"?>
<Relationships xmlns="http://schemas.openxmlformats.org/package/2006/relationships"><Relationship Id="rId1" Type="http://schemas.openxmlformats.org/officeDocument/2006/relationships/image" Target="../media/image1.png"/></Relationships>
</file>

<file path=xl/drawings/_rels/drawing4.xml.rels><?xml version="1.0" encoding="UTF-8" standalone="yes"?>
<Relationships xmlns="http://schemas.openxmlformats.org/package/2006/relationships"><Relationship Id="rId1" Type="http://schemas.openxmlformats.org/officeDocument/2006/relationships/image" Target="../media/image1.png"/></Relationships>
</file>

<file path=xl/drawings/_rels/vmlDrawing1.vml.rels><?xml version="1.0" encoding="UTF-8" standalone="yes"?>
<Relationships xmlns="http://schemas.openxmlformats.org/package/2006/relationships"><Relationship Id="rId1" Type="http://schemas.openxmlformats.org/officeDocument/2006/relationships/image" Target="../media/image2.png"/></Relationships>
</file>

<file path=xl/drawings/drawing1.xml><?xml version="1.0" encoding="utf-8"?>
<xdr:wsDr xmlns:xdr="http://schemas.openxmlformats.org/drawingml/2006/spreadsheetDrawing" xmlns:a="http://schemas.openxmlformats.org/drawingml/2006/main">
  <xdr:twoCellAnchor editAs="oneCell">
    <xdr:from>
      <xdr:col>0</xdr:col>
      <xdr:colOff>0</xdr:colOff>
      <xdr:row>0</xdr:row>
      <xdr:rowOff>0</xdr:rowOff>
    </xdr:from>
    <xdr:to>
      <xdr:col>2</xdr:col>
      <xdr:colOff>2077405</xdr:colOff>
      <xdr:row>5</xdr:row>
      <xdr:rowOff>34092</xdr:rowOff>
    </xdr:to>
    <xdr:pic>
      <xdr:nvPicPr>
        <xdr:cNvPr id="3" name="Picture 2">
          <a:extLst>
            <a:ext uri="{FF2B5EF4-FFF2-40B4-BE49-F238E27FC236}">
              <a16:creationId xmlns:a16="http://schemas.microsoft.com/office/drawing/2014/main" id="{00000000-0008-0000-0000-000003000000}"/>
            </a:ext>
          </a:extLst>
        </xdr:cNvPr>
        <xdr:cNvPicPr>
          <a:picLocks noChangeAspect="1"/>
        </xdr:cNvPicPr>
      </xdr:nvPicPr>
      <xdr:blipFill>
        <a:blip xmlns:r="http://schemas.openxmlformats.org/officeDocument/2006/relationships" r:embed="rId1">
          <a:extLst>
            <a:ext uri="{28A0092B-C50C-407E-A947-70E740481C1C}">
              <a14:useLocalDpi xmlns:a14="http://schemas.microsoft.com/office/drawing/2010/main" val="0"/>
            </a:ext>
          </a:extLst>
        </a:blip>
        <a:stretch>
          <a:fillRect/>
        </a:stretch>
      </xdr:blipFill>
      <xdr:spPr>
        <a:xfrm>
          <a:off x="0" y="0"/>
          <a:ext cx="4211005" cy="900232"/>
        </a:xfrm>
        <a:prstGeom prst="rect">
          <a:avLst/>
        </a:prstGeom>
      </xdr:spPr>
    </xdr:pic>
    <xdr:clientData/>
  </xdr:twoCellAnchor>
</xdr:wsDr>
</file>

<file path=xl/drawings/drawing2.xml><?xml version="1.0" encoding="utf-8"?>
<xdr:wsDr xmlns:xdr="http://schemas.openxmlformats.org/drawingml/2006/spreadsheetDrawing" xmlns:a="http://schemas.openxmlformats.org/drawingml/2006/main">
  <xdr:twoCellAnchor editAs="oneCell">
    <xdr:from>
      <xdr:col>0</xdr:col>
      <xdr:colOff>0</xdr:colOff>
      <xdr:row>0</xdr:row>
      <xdr:rowOff>0</xdr:rowOff>
    </xdr:from>
    <xdr:to>
      <xdr:col>1</xdr:col>
      <xdr:colOff>3941130</xdr:colOff>
      <xdr:row>4</xdr:row>
      <xdr:rowOff>189032</xdr:rowOff>
    </xdr:to>
    <xdr:pic>
      <xdr:nvPicPr>
        <xdr:cNvPr id="4" name="Picture 3">
          <a:extLst>
            <a:ext uri="{FF2B5EF4-FFF2-40B4-BE49-F238E27FC236}">
              <a16:creationId xmlns:a16="http://schemas.microsoft.com/office/drawing/2014/main" id="{00000000-0008-0000-0100-000004000000}"/>
            </a:ext>
          </a:extLst>
        </xdr:cNvPr>
        <xdr:cNvPicPr>
          <a:picLocks noChangeAspect="1"/>
        </xdr:cNvPicPr>
      </xdr:nvPicPr>
      <xdr:blipFill>
        <a:blip xmlns:r="http://schemas.openxmlformats.org/officeDocument/2006/relationships" r:embed="rId1">
          <a:extLst>
            <a:ext uri="{28A0092B-C50C-407E-A947-70E740481C1C}">
              <a14:useLocalDpi xmlns:a14="http://schemas.microsoft.com/office/drawing/2010/main" val="0"/>
            </a:ext>
          </a:extLst>
        </a:blip>
        <a:stretch>
          <a:fillRect/>
        </a:stretch>
      </xdr:blipFill>
      <xdr:spPr>
        <a:xfrm>
          <a:off x="0" y="0"/>
          <a:ext cx="4211005" cy="900232"/>
        </a:xfrm>
        <a:prstGeom prst="rect">
          <a:avLst/>
        </a:prstGeom>
      </xdr:spPr>
    </xdr:pic>
    <xdr:clientData/>
  </xdr:twoCellAnchor>
</xdr:wsDr>
</file>

<file path=xl/drawings/drawing3.xml><?xml version="1.0" encoding="utf-8"?>
<xdr:wsDr xmlns:xdr="http://schemas.openxmlformats.org/drawingml/2006/spreadsheetDrawing" xmlns:a="http://schemas.openxmlformats.org/drawingml/2006/main">
  <xdr:twoCellAnchor editAs="oneCell">
    <xdr:from>
      <xdr:col>0</xdr:col>
      <xdr:colOff>0</xdr:colOff>
      <xdr:row>0</xdr:row>
      <xdr:rowOff>0</xdr:rowOff>
    </xdr:from>
    <xdr:to>
      <xdr:col>2</xdr:col>
      <xdr:colOff>1455105</xdr:colOff>
      <xdr:row>4</xdr:row>
      <xdr:rowOff>163632</xdr:rowOff>
    </xdr:to>
    <xdr:pic>
      <xdr:nvPicPr>
        <xdr:cNvPr id="4" name="Picture 3">
          <a:extLst>
            <a:ext uri="{FF2B5EF4-FFF2-40B4-BE49-F238E27FC236}">
              <a16:creationId xmlns:a16="http://schemas.microsoft.com/office/drawing/2014/main" id="{00000000-0008-0000-0200-000004000000}"/>
            </a:ext>
          </a:extLst>
        </xdr:cNvPr>
        <xdr:cNvPicPr>
          <a:picLocks noChangeAspect="1"/>
        </xdr:cNvPicPr>
      </xdr:nvPicPr>
      <xdr:blipFill>
        <a:blip xmlns:r="http://schemas.openxmlformats.org/officeDocument/2006/relationships" r:embed="rId1">
          <a:extLst>
            <a:ext uri="{28A0092B-C50C-407E-A947-70E740481C1C}">
              <a14:useLocalDpi xmlns:a14="http://schemas.microsoft.com/office/drawing/2010/main" val="0"/>
            </a:ext>
          </a:extLst>
        </a:blip>
        <a:stretch>
          <a:fillRect/>
        </a:stretch>
      </xdr:blipFill>
      <xdr:spPr>
        <a:xfrm>
          <a:off x="0" y="0"/>
          <a:ext cx="4211005" cy="900232"/>
        </a:xfrm>
        <a:prstGeom prst="rect">
          <a:avLst/>
        </a:prstGeom>
      </xdr:spPr>
    </xdr:pic>
    <xdr:clientData/>
  </xdr:twoCellAnchor>
</xdr:wsDr>
</file>

<file path=xl/drawings/drawing4.xml><?xml version="1.0" encoding="utf-8"?>
<xdr:wsDr xmlns:xdr="http://schemas.openxmlformats.org/drawingml/2006/spreadsheetDrawing" xmlns:a="http://schemas.openxmlformats.org/drawingml/2006/main">
  <xdr:twoCellAnchor editAs="oneCell">
    <xdr:from>
      <xdr:col>0</xdr:col>
      <xdr:colOff>0</xdr:colOff>
      <xdr:row>0</xdr:row>
      <xdr:rowOff>0</xdr:rowOff>
    </xdr:from>
    <xdr:to>
      <xdr:col>3</xdr:col>
      <xdr:colOff>345760</xdr:colOff>
      <xdr:row>4</xdr:row>
      <xdr:rowOff>189032</xdr:rowOff>
    </xdr:to>
    <xdr:pic>
      <xdr:nvPicPr>
        <xdr:cNvPr id="4" name="Picture 3">
          <a:extLst>
            <a:ext uri="{FF2B5EF4-FFF2-40B4-BE49-F238E27FC236}">
              <a16:creationId xmlns:a16="http://schemas.microsoft.com/office/drawing/2014/main" id="{00000000-0008-0000-0300-000004000000}"/>
            </a:ext>
          </a:extLst>
        </xdr:cNvPr>
        <xdr:cNvPicPr>
          <a:picLocks noChangeAspect="1"/>
        </xdr:cNvPicPr>
      </xdr:nvPicPr>
      <xdr:blipFill>
        <a:blip xmlns:r="http://schemas.openxmlformats.org/officeDocument/2006/relationships" r:embed="rId1">
          <a:extLst>
            <a:ext uri="{28A0092B-C50C-407E-A947-70E740481C1C}">
              <a14:useLocalDpi xmlns:a14="http://schemas.microsoft.com/office/drawing/2010/main" val="0"/>
            </a:ext>
          </a:extLst>
        </a:blip>
        <a:stretch>
          <a:fillRect/>
        </a:stretch>
      </xdr:blipFill>
      <xdr:spPr>
        <a:xfrm>
          <a:off x="0" y="0"/>
          <a:ext cx="4211005" cy="900232"/>
        </a:xfrm>
        <a:prstGeom prst="rect">
          <a:avLst/>
        </a:prstGeom>
      </xdr:spPr>
    </xdr:pic>
    <xdr:clientData/>
  </xdr:twoCellAnchor>
  <xdr:twoCellAnchor editAs="oneCell">
    <xdr:from>
      <xdr:col>0</xdr:col>
      <xdr:colOff>0</xdr:colOff>
      <xdr:row>0</xdr:row>
      <xdr:rowOff>0</xdr:rowOff>
    </xdr:from>
    <xdr:to>
      <xdr:col>3</xdr:col>
      <xdr:colOff>399735</xdr:colOff>
      <xdr:row>4</xdr:row>
      <xdr:rowOff>194112</xdr:rowOff>
    </xdr:to>
    <xdr:pic>
      <xdr:nvPicPr>
        <xdr:cNvPr id="2" name="Picture 1">
          <a:extLst>
            <a:ext uri="{FF2B5EF4-FFF2-40B4-BE49-F238E27FC236}">
              <a16:creationId xmlns:a16="http://schemas.microsoft.com/office/drawing/2014/main" id="{7362FE82-9416-431B-8310-71310128B16D}"/>
            </a:ext>
          </a:extLst>
        </xdr:cNvPr>
        <xdr:cNvPicPr>
          <a:picLocks noChangeAspect="1"/>
        </xdr:cNvPicPr>
      </xdr:nvPicPr>
      <xdr:blipFill>
        <a:blip xmlns:r="http://schemas.openxmlformats.org/officeDocument/2006/relationships" r:embed="rId1">
          <a:extLst>
            <a:ext uri="{28A0092B-C50C-407E-A947-70E740481C1C}">
              <a14:useLocalDpi xmlns:a14="http://schemas.microsoft.com/office/drawing/2010/main" val="0"/>
            </a:ext>
          </a:extLst>
        </a:blip>
        <a:stretch>
          <a:fillRect/>
        </a:stretch>
      </xdr:blipFill>
      <xdr:spPr>
        <a:xfrm>
          <a:off x="0" y="0"/>
          <a:ext cx="4160205" cy="895152"/>
        </a:xfrm>
        <a:prstGeom prst="rect">
          <a:avLst/>
        </a:prstGeom>
      </xdr:spPr>
    </xdr:pic>
    <xdr:clientData/>
  </xdr:twoCellAnchor>
</xdr:wsDr>
</file>

<file path=xl/theme/theme1.xml><?xml version="1.0" encoding="utf-8"?>
<a:theme xmlns:a="http://schemas.openxmlformats.org/drawingml/2006/main" name="Office Theme 2007 - 2010">
  <a:themeElements>
    <a:clrScheme name="Office 2007 - 2010">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2007 - 2010">
      <a:majorFont>
        <a:latin typeface="Cambria"/>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2007 - 2010">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xl/worksheets/_rels/sheet1.xml.rels><?xml version="1.0" encoding="UTF-8" standalone="yes"?>
<Relationships xmlns="http://schemas.openxmlformats.org/package/2006/relationships"><Relationship Id="rId3" Type="http://schemas.openxmlformats.org/officeDocument/2006/relationships/vmlDrawing" Target="../drawings/vmlDrawing1.vml"/><Relationship Id="rId2" Type="http://schemas.openxmlformats.org/officeDocument/2006/relationships/drawing" Target="../drawings/drawing1.xml"/><Relationship Id="rId1" Type="http://schemas.openxmlformats.org/officeDocument/2006/relationships/printerSettings" Target="../printerSettings/printerSettings1.bin"/></Relationships>
</file>

<file path=xl/worksheets/_rels/sheet2.xml.rels><?xml version="1.0" encoding="UTF-8" standalone="yes"?>
<Relationships xmlns="http://schemas.openxmlformats.org/package/2006/relationships"><Relationship Id="rId2" Type="http://schemas.openxmlformats.org/officeDocument/2006/relationships/drawing" Target="../drawings/drawing2.xml"/><Relationship Id="rId1" Type="http://schemas.openxmlformats.org/officeDocument/2006/relationships/printerSettings" Target="../printerSettings/printerSettings2.bin"/></Relationships>
</file>

<file path=xl/worksheets/_rels/sheet3.xml.rels><?xml version="1.0" encoding="UTF-8" standalone="yes"?>
<Relationships xmlns="http://schemas.openxmlformats.org/package/2006/relationships"><Relationship Id="rId2" Type="http://schemas.openxmlformats.org/officeDocument/2006/relationships/drawing" Target="../drawings/drawing3.xml"/><Relationship Id="rId1" Type="http://schemas.openxmlformats.org/officeDocument/2006/relationships/printerSettings" Target="../printerSettings/printerSettings3.bin"/></Relationships>
</file>

<file path=xl/worksheets/_rels/sheet4.xml.rels><?xml version="1.0" encoding="UTF-8" standalone="yes"?>
<Relationships xmlns="http://schemas.openxmlformats.org/package/2006/relationships"><Relationship Id="rId2" Type="http://schemas.openxmlformats.org/officeDocument/2006/relationships/drawing" Target="../drawings/drawing4.xml"/><Relationship Id="rId1" Type="http://schemas.openxmlformats.org/officeDocument/2006/relationships/printerSettings" Target="../printerSettings/printerSettings4.bin"/></Relationships>
</file>

<file path=xl/worksheets/_rels/sheet5.xml.rels><?xml version="1.0" encoding="UTF-8" standalone="yes"?>
<Relationships xmlns="http://schemas.openxmlformats.org/package/2006/relationships"><Relationship Id="rId1" Type="http://schemas.openxmlformats.org/officeDocument/2006/relationships/printerSettings" Target="../printerSettings/printerSettings5.bin"/></Relationships>
</file>

<file path=xl/worksheets/sheet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B7F4B25F-C76F-44E2-AFF9-F29AEF3A4B0C}">
  <sheetPr codeName="Sheet1"/>
  <dimension ref="A7:C18"/>
  <sheetViews>
    <sheetView showGridLines="0" tabSelected="1" topLeftCell="A4" zoomScaleNormal="100" zoomScalePageLayoutView="80" workbookViewId="0">
      <selection activeCell="C15" sqref="C15"/>
    </sheetView>
  </sheetViews>
  <sheetFormatPr defaultColWidth="8.7109375" defaultRowHeight="14.25" x14ac:dyDescent="0.2"/>
  <cols>
    <col min="1" max="1" width="17" style="2" customWidth="1"/>
    <col min="2" max="2" width="13.5703125" style="2" customWidth="1"/>
    <col min="3" max="3" width="72.42578125" style="2" customWidth="1"/>
    <col min="4" max="16384" width="8.7109375" style="2"/>
  </cols>
  <sheetData>
    <row r="7" spans="1:3" ht="15" x14ac:dyDescent="0.25">
      <c r="A7" s="66" t="s">
        <v>0</v>
      </c>
      <c r="B7" s="66"/>
      <c r="C7" s="66"/>
    </row>
    <row r="8" spans="1:3" ht="15" x14ac:dyDescent="0.2">
      <c r="A8" s="17" t="s">
        <v>1</v>
      </c>
      <c r="B8" s="17" t="s">
        <v>2</v>
      </c>
      <c r="C8" s="17" t="s">
        <v>3</v>
      </c>
    </row>
    <row r="9" spans="1:3" x14ac:dyDescent="0.2">
      <c r="A9" s="43">
        <v>0.1</v>
      </c>
      <c r="B9" s="44">
        <v>45299</v>
      </c>
      <c r="C9" s="18" t="s">
        <v>4</v>
      </c>
    </row>
    <row r="10" spans="1:3" ht="57" x14ac:dyDescent="0.2">
      <c r="A10" s="43">
        <v>0.2</v>
      </c>
      <c r="B10" s="44">
        <v>45493</v>
      </c>
      <c r="C10" s="19" t="s">
        <v>5</v>
      </c>
    </row>
    <row r="11" spans="1:3" ht="28.5" x14ac:dyDescent="0.2">
      <c r="A11" s="43">
        <v>0.3</v>
      </c>
      <c r="B11" s="44">
        <v>45504</v>
      </c>
      <c r="C11" s="49" t="s">
        <v>6</v>
      </c>
    </row>
    <row r="12" spans="1:3" ht="114" x14ac:dyDescent="0.2">
      <c r="A12" s="43">
        <v>0.4</v>
      </c>
      <c r="B12" s="44">
        <v>45533</v>
      </c>
      <c r="C12" s="49" t="s">
        <v>7</v>
      </c>
    </row>
    <row r="13" spans="1:3" ht="28.5" x14ac:dyDescent="0.2">
      <c r="A13" s="43">
        <v>1.1000000000000001</v>
      </c>
      <c r="B13" s="44">
        <v>45685</v>
      </c>
      <c r="C13" s="49" t="s">
        <v>8</v>
      </c>
    </row>
    <row r="14" spans="1:3" ht="71.25" x14ac:dyDescent="0.2">
      <c r="A14" s="43">
        <v>1.2</v>
      </c>
      <c r="B14" s="44">
        <v>45874</v>
      </c>
      <c r="C14" s="49" t="s">
        <v>294</v>
      </c>
    </row>
    <row r="15" spans="1:3" ht="71.25" x14ac:dyDescent="0.2">
      <c r="A15" s="63">
        <v>1.3</v>
      </c>
      <c r="B15" s="64">
        <v>46183</v>
      </c>
      <c r="C15" s="65" t="s">
        <v>299</v>
      </c>
    </row>
    <row r="16" spans="1:3" x14ac:dyDescent="0.2">
      <c r="A16" s="3"/>
      <c r="B16" s="3"/>
      <c r="C16" s="3"/>
    </row>
    <row r="17" spans="1:3" x14ac:dyDescent="0.2">
      <c r="A17" s="3"/>
      <c r="B17" s="3"/>
      <c r="C17" s="3"/>
    </row>
    <row r="18" spans="1:3" x14ac:dyDescent="0.2">
      <c r="A18" s="3"/>
      <c r="B18" s="3"/>
      <c r="C18" s="3"/>
    </row>
  </sheetData>
  <mergeCells count="1">
    <mergeCell ref="A7:C7"/>
  </mergeCells>
  <pageMargins left="0.7" right="0.7" top="0.75" bottom="0.75" header="0.3" footer="0.3"/>
  <pageSetup paperSize="5" scale="60" orientation="landscape" r:id="rId1"/>
  <headerFooter>
    <oddHeader>&amp;C&amp;F
&amp;G</oddHeader>
    <oddFooter>Page &amp;P of &amp;N</oddFooter>
  </headerFooter>
  <drawing r:id="rId2"/>
  <legacyDrawingHF r:id="rId3"/>
</worksheet>
</file>

<file path=xl/worksheets/sheet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D11B90E1-41F4-465A-8B48-6E29D12EFC5D}">
  <dimension ref="B5:C32"/>
  <sheetViews>
    <sheetView zoomScaleNormal="100" workbookViewId="0">
      <selection activeCell="B9" sqref="B9:C9"/>
    </sheetView>
  </sheetViews>
  <sheetFormatPr defaultColWidth="8.7109375" defaultRowHeight="14.25" x14ac:dyDescent="0.2"/>
  <cols>
    <col min="1" max="1" width="3.42578125" style="7" customWidth="1"/>
    <col min="2" max="2" width="59.28515625" style="7" customWidth="1"/>
    <col min="3" max="3" width="97.28515625" style="7" customWidth="1"/>
    <col min="4" max="16384" width="8.7109375" style="7"/>
  </cols>
  <sheetData>
    <row r="5" spans="2:3" ht="23.85" customHeight="1" x14ac:dyDescent="0.2"/>
    <row r="6" spans="2:3" ht="25.5" x14ac:dyDescent="0.35">
      <c r="B6" s="6" t="s">
        <v>9</v>
      </c>
      <c r="C6" s="6"/>
    </row>
    <row r="7" spans="2:3" ht="17.100000000000001" customHeight="1" x14ac:dyDescent="0.35">
      <c r="B7" s="6"/>
    </row>
    <row r="8" spans="2:3" ht="15" x14ac:dyDescent="0.2">
      <c r="B8" s="9" t="s">
        <v>10</v>
      </c>
      <c r="C8" s="9" t="s">
        <v>11</v>
      </c>
    </row>
    <row r="9" spans="2:3" x14ac:dyDescent="0.2">
      <c r="B9" s="67" t="s">
        <v>12</v>
      </c>
      <c r="C9" s="67"/>
    </row>
    <row r="10" spans="2:3" ht="15" x14ac:dyDescent="0.25">
      <c r="B10" s="40" t="s">
        <v>13</v>
      </c>
      <c r="C10" s="15" t="s">
        <v>14</v>
      </c>
    </row>
    <row r="11" spans="2:3" ht="15" x14ac:dyDescent="0.25">
      <c r="B11" s="40" t="s">
        <v>15</v>
      </c>
      <c r="C11" s="15" t="s">
        <v>16</v>
      </c>
    </row>
    <row r="12" spans="2:3" ht="15" x14ac:dyDescent="0.25">
      <c r="B12" s="40" t="s">
        <v>17</v>
      </c>
      <c r="C12" s="15" t="s">
        <v>18</v>
      </c>
    </row>
    <row r="13" spans="2:3" ht="15" x14ac:dyDescent="0.2">
      <c r="B13" s="41" t="s">
        <v>19</v>
      </c>
      <c r="C13" s="39" t="s">
        <v>20</v>
      </c>
    </row>
    <row r="14" spans="2:3" ht="17.100000000000001" customHeight="1" x14ac:dyDescent="0.2">
      <c r="B14" s="20"/>
    </row>
    <row r="15" spans="2:3" ht="15" x14ac:dyDescent="0.2">
      <c r="B15" s="9" t="s">
        <v>21</v>
      </c>
      <c r="C15" s="37" t="s">
        <v>22</v>
      </c>
    </row>
    <row r="16" spans="2:3" x14ac:dyDescent="0.2">
      <c r="B16" s="16" t="s">
        <v>23</v>
      </c>
      <c r="C16" s="16" t="s">
        <v>24</v>
      </c>
    </row>
    <row r="17" spans="2:3" x14ac:dyDescent="0.2">
      <c r="B17" s="20"/>
    </row>
    <row r="18" spans="2:3" ht="15" x14ac:dyDescent="0.2">
      <c r="B18" s="9" t="s">
        <v>25</v>
      </c>
      <c r="C18" s="9" t="s">
        <v>11</v>
      </c>
    </row>
    <row r="19" spans="2:3" ht="15" x14ac:dyDescent="0.2">
      <c r="B19" s="21" t="s">
        <v>26</v>
      </c>
      <c r="C19" s="22" t="s">
        <v>27</v>
      </c>
    </row>
    <row r="20" spans="2:3" ht="15" x14ac:dyDescent="0.2">
      <c r="B20" s="21" t="s">
        <v>28</v>
      </c>
      <c r="C20" s="38" t="s">
        <v>29</v>
      </c>
    </row>
    <row r="21" spans="2:3" ht="28.5" x14ac:dyDescent="0.2">
      <c r="B21" s="23" t="s">
        <v>30</v>
      </c>
      <c r="C21" s="24" t="s">
        <v>31</v>
      </c>
    </row>
    <row r="22" spans="2:3" ht="15" x14ac:dyDescent="0.2">
      <c r="B22" s="23" t="s">
        <v>32</v>
      </c>
      <c r="C22" s="24" t="s">
        <v>33</v>
      </c>
    </row>
    <row r="23" spans="2:3" ht="15" x14ac:dyDescent="0.2">
      <c r="B23" s="23" t="s">
        <v>34</v>
      </c>
      <c r="C23" s="24" t="s">
        <v>35</v>
      </c>
    </row>
    <row r="24" spans="2:3" ht="15" x14ac:dyDescent="0.2">
      <c r="B24" s="23" t="s">
        <v>36</v>
      </c>
      <c r="C24" s="47" t="s">
        <v>37</v>
      </c>
    </row>
    <row r="25" spans="2:3" ht="15" x14ac:dyDescent="0.2">
      <c r="B25" s="23" t="s">
        <v>38</v>
      </c>
      <c r="C25" s="42" t="s">
        <v>39</v>
      </c>
    </row>
    <row r="26" spans="2:3" ht="42.75" x14ac:dyDescent="0.2">
      <c r="B26" s="23" t="s">
        <v>40</v>
      </c>
      <c r="C26" s="24" t="s">
        <v>41</v>
      </c>
    </row>
    <row r="27" spans="2:3" ht="15" x14ac:dyDescent="0.2">
      <c r="B27" s="8"/>
      <c r="C27" s="8"/>
    </row>
    <row r="28" spans="2:3" ht="15" x14ac:dyDescent="0.2">
      <c r="B28" s="32" t="s">
        <v>42</v>
      </c>
      <c r="C28" s="32" t="s">
        <v>11</v>
      </c>
    </row>
    <row r="29" spans="2:3" ht="15" x14ac:dyDescent="0.2">
      <c r="B29" s="35"/>
      <c r="C29" s="35"/>
    </row>
    <row r="30" spans="2:3" ht="15" x14ac:dyDescent="0.2">
      <c r="B30" s="33" t="s">
        <v>43</v>
      </c>
      <c r="C30" s="34" t="s">
        <v>44</v>
      </c>
    </row>
    <row r="31" spans="2:3" ht="15" x14ac:dyDescent="0.2">
      <c r="B31" s="35"/>
      <c r="C31" s="34"/>
    </row>
    <row r="32" spans="2:3" ht="15" x14ac:dyDescent="0.2">
      <c r="B32" s="46" t="s">
        <v>45</v>
      </c>
      <c r="C32" s="36" t="s">
        <v>46</v>
      </c>
    </row>
  </sheetData>
  <mergeCells count="1">
    <mergeCell ref="B9:C9"/>
  </mergeCells>
  <conditionalFormatting sqref="B25">
    <cfRule type="duplicateValues" dxfId="0" priority="1"/>
  </conditionalFormatting>
  <dataValidations count="1">
    <dataValidation allowBlank="1" showInputMessage="1" showErrorMessage="1" promptTitle="Note for XML &amp; Web Services" prompt="For XML layout, please include all tags and associate a Record Type for each. For Web Services, include the records/fields associated with the message._x000a_For ZIP files no layout is required]" sqref="C20" xr:uid="{EFA545B3-8091-4255-959D-8795D58966D0}"/>
  </dataValidations>
  <pageMargins left="0.7" right="0.7" top="0.75" bottom="0.75" header="0.3" footer="0.3"/>
  <pageSetup orientation="portrait" r:id="rId1"/>
  <drawing r:id="rId2"/>
</worksheet>
</file>

<file path=xl/worksheets/sheet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F3FDD98C-71CE-4041-9406-EB2805CBEEBB}">
  <dimension ref="B1:E26"/>
  <sheetViews>
    <sheetView zoomScaleNormal="100" workbookViewId="0">
      <selection activeCell="B6" sqref="B6"/>
    </sheetView>
  </sheetViews>
  <sheetFormatPr defaultColWidth="8.7109375" defaultRowHeight="15" x14ac:dyDescent="0.25"/>
  <cols>
    <col min="1" max="1" width="3.42578125" style="4" customWidth="1"/>
    <col min="2" max="2" width="36" style="4" bestFit="1" customWidth="1"/>
    <col min="3" max="3" width="91.7109375" style="4" customWidth="1"/>
    <col min="4" max="16384" width="8.7109375" style="4"/>
  </cols>
  <sheetData>
    <row r="1" spans="2:3" x14ac:dyDescent="0.25">
      <c r="C1" s="7"/>
    </row>
    <row r="2" spans="2:3" x14ac:dyDescent="0.25">
      <c r="C2" s="7"/>
    </row>
    <row r="3" spans="2:3" x14ac:dyDescent="0.25">
      <c r="C3" s="7"/>
    </row>
    <row r="6" spans="2:3" ht="23.25" x14ac:dyDescent="0.35">
      <c r="B6" s="25" t="str">
        <f>'General Information'!B6</f>
        <v>API020 - Outbound Supplier Data Interface Layout</v>
      </c>
      <c r="C6" s="25"/>
    </row>
    <row r="7" spans="2:3" x14ac:dyDescent="0.25">
      <c r="B7" s="11"/>
      <c r="C7" s="11"/>
    </row>
    <row r="8" spans="2:3" ht="33" customHeight="1" x14ac:dyDescent="0.25">
      <c r="B8" s="68" t="s">
        <v>47</v>
      </c>
      <c r="C8" s="68"/>
    </row>
    <row r="9" spans="2:3" x14ac:dyDescent="0.25">
      <c r="B9" s="10"/>
      <c r="C9" s="10"/>
    </row>
    <row r="10" spans="2:3" x14ac:dyDescent="0.25">
      <c r="B10" s="26" t="s">
        <v>48</v>
      </c>
      <c r="C10" s="27" t="s">
        <v>11</v>
      </c>
    </row>
    <row r="11" spans="2:3" x14ac:dyDescent="0.25">
      <c r="B11" s="28" t="s">
        <v>49</v>
      </c>
      <c r="C11" s="29" t="s">
        <v>50</v>
      </c>
    </row>
    <row r="12" spans="2:3" ht="28.5" x14ac:dyDescent="0.25">
      <c r="B12" s="28" t="s">
        <v>51</v>
      </c>
      <c r="C12" s="29" t="s">
        <v>52</v>
      </c>
    </row>
    <row r="13" spans="2:3" ht="99.75" x14ac:dyDescent="0.25">
      <c r="B13" s="28" t="s">
        <v>53</v>
      </c>
      <c r="C13" s="29" t="s">
        <v>54</v>
      </c>
    </row>
    <row r="14" spans="2:3" ht="71.25" x14ac:dyDescent="0.25">
      <c r="B14" s="28" t="s">
        <v>55</v>
      </c>
      <c r="C14" s="29" t="s">
        <v>56</v>
      </c>
    </row>
    <row r="15" spans="2:3" ht="85.5" x14ac:dyDescent="0.25">
      <c r="B15" s="28" t="s">
        <v>57</v>
      </c>
      <c r="C15" s="29" t="s">
        <v>58</v>
      </c>
    </row>
    <row r="16" spans="2:3" x14ac:dyDescent="0.25">
      <c r="B16" s="28" t="s">
        <v>59</v>
      </c>
      <c r="C16" s="30" t="s">
        <v>60</v>
      </c>
    </row>
    <row r="17" spans="2:5" ht="28.5" x14ac:dyDescent="0.25">
      <c r="B17" s="28" t="s">
        <v>61</v>
      </c>
      <c r="C17" s="29" t="s">
        <v>62</v>
      </c>
    </row>
    <row r="18" spans="2:5" ht="42.75" x14ac:dyDescent="0.25">
      <c r="B18" s="28" t="s">
        <v>63</v>
      </c>
      <c r="C18" s="29" t="s">
        <v>64</v>
      </c>
    </row>
    <row r="19" spans="2:5" x14ac:dyDescent="0.25">
      <c r="B19" s="7"/>
      <c r="C19" s="7"/>
    </row>
    <row r="20" spans="2:5" x14ac:dyDescent="0.25">
      <c r="B20" s="7"/>
      <c r="C20" s="7"/>
      <c r="D20" s="14"/>
      <c r="E20" s="14"/>
    </row>
    <row r="21" spans="2:5" x14ac:dyDescent="0.25">
      <c r="B21" s="13" t="s">
        <v>65</v>
      </c>
      <c r="C21" s="13" t="s">
        <v>11</v>
      </c>
    </row>
    <row r="22" spans="2:5" x14ac:dyDescent="0.25">
      <c r="B22" s="69" t="s">
        <v>66</v>
      </c>
      <c r="C22" s="69"/>
    </row>
    <row r="23" spans="2:5" x14ac:dyDescent="0.25">
      <c r="B23" s="31" t="s">
        <v>49</v>
      </c>
      <c r="C23" s="15" t="s">
        <v>67</v>
      </c>
    </row>
    <row r="24" spans="2:5" x14ac:dyDescent="0.25">
      <c r="B24" s="31" t="s">
        <v>53</v>
      </c>
      <c r="C24" s="15" t="s">
        <v>68</v>
      </c>
    </row>
    <row r="25" spans="2:5" x14ac:dyDescent="0.25">
      <c r="B25" s="31" t="s">
        <v>55</v>
      </c>
      <c r="C25" s="15" t="s">
        <v>69</v>
      </c>
    </row>
    <row r="26" spans="2:5" x14ac:dyDescent="0.25">
      <c r="B26" s="31" t="s">
        <v>70</v>
      </c>
      <c r="C26" s="15" t="s">
        <v>71</v>
      </c>
    </row>
  </sheetData>
  <mergeCells count="2">
    <mergeCell ref="B8:C8"/>
    <mergeCell ref="B22:C22"/>
  </mergeCells>
  <pageMargins left="0.7" right="0.7" top="0.75" bottom="0.75" header="0.3" footer="0.3"/>
  <pageSetup orientation="portrait" r:id="rId1"/>
  <drawing r:id="rId2"/>
</worksheet>
</file>

<file path=xl/worksheets/sheet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2A1B22A6-6911-4B66-9346-50F92106AC84}">
  <dimension ref="A5:EO140"/>
  <sheetViews>
    <sheetView showGridLines="0" zoomScaleNormal="100" workbookViewId="0">
      <selection activeCell="A10" sqref="A10"/>
    </sheetView>
  </sheetViews>
  <sheetFormatPr defaultColWidth="8.7109375" defaultRowHeight="14.25" x14ac:dyDescent="0.2"/>
  <cols>
    <col min="1" max="1" width="31.5703125" style="1" bestFit="1" customWidth="1"/>
    <col min="2" max="2" width="12.7109375" style="1" bestFit="1" customWidth="1"/>
    <col min="3" max="3" width="10.7109375" style="1" customWidth="1"/>
    <col min="4" max="4" width="12.7109375" style="1" customWidth="1"/>
    <col min="5" max="5" width="17.28515625" style="1" customWidth="1"/>
    <col min="6" max="6" width="41.42578125" style="1" customWidth="1"/>
    <col min="7" max="7" width="25.5703125" style="45" customWidth="1"/>
    <col min="8" max="8" width="35.42578125" style="1" customWidth="1"/>
    <col min="9" max="11" width="12.7109375" style="1" customWidth="1"/>
    <col min="12" max="12" width="30.5703125" style="1" customWidth="1"/>
    <col min="13" max="16384" width="8.7109375" style="1"/>
  </cols>
  <sheetData>
    <row r="5" spans="1:12" ht="16.350000000000001" customHeight="1" x14ac:dyDescent="0.2"/>
    <row r="6" spans="1:12" ht="16.350000000000001" customHeight="1" x14ac:dyDescent="0.2"/>
    <row r="7" spans="1:12" ht="34.35" customHeight="1" x14ac:dyDescent="0.2">
      <c r="A7" s="76" t="s">
        <v>72</v>
      </c>
      <c r="B7" s="76"/>
      <c r="C7" s="76"/>
      <c r="D7" s="76"/>
      <c r="E7" s="76"/>
      <c r="F7" s="76"/>
      <c r="G7" s="76"/>
      <c r="H7" s="76"/>
      <c r="I7" s="76"/>
      <c r="J7" s="76"/>
      <c r="K7" s="76"/>
      <c r="L7" s="76"/>
    </row>
    <row r="8" spans="1:12" ht="16.350000000000001" customHeight="1" thickBot="1" x14ac:dyDescent="0.25"/>
    <row r="9" spans="1:12" ht="14.1" customHeight="1" x14ac:dyDescent="0.2">
      <c r="A9" s="70" t="s">
        <v>73</v>
      </c>
      <c r="B9" s="71"/>
      <c r="C9" s="72"/>
      <c r="D9" s="72"/>
      <c r="E9" s="72"/>
      <c r="F9" s="72"/>
      <c r="G9" s="72"/>
      <c r="H9" s="62"/>
      <c r="I9" s="73" t="s">
        <v>65</v>
      </c>
      <c r="J9" s="74"/>
      <c r="K9" s="74"/>
      <c r="L9" s="75"/>
    </row>
    <row r="10" spans="1:12" ht="60" customHeight="1" x14ac:dyDescent="0.2">
      <c r="A10" s="5" t="s">
        <v>74</v>
      </c>
      <c r="B10" s="5" t="s">
        <v>75</v>
      </c>
      <c r="C10" s="5" t="s">
        <v>76</v>
      </c>
      <c r="D10" s="5" t="s">
        <v>77</v>
      </c>
      <c r="E10" s="5" t="s">
        <v>78</v>
      </c>
      <c r="F10" s="5" t="s">
        <v>11</v>
      </c>
      <c r="G10" s="5" t="s">
        <v>79</v>
      </c>
      <c r="H10" s="5" t="s">
        <v>80</v>
      </c>
      <c r="I10" s="12" t="s">
        <v>74</v>
      </c>
      <c r="J10" s="12" t="s">
        <v>81</v>
      </c>
      <c r="K10" s="12" t="s">
        <v>82</v>
      </c>
      <c r="L10" s="12" t="s">
        <v>83</v>
      </c>
    </row>
    <row r="11" spans="1:12" ht="42.75" x14ac:dyDescent="0.2">
      <c r="A11" s="50" t="s">
        <v>84</v>
      </c>
      <c r="B11" s="50" t="s">
        <v>85</v>
      </c>
      <c r="C11" s="50" t="s">
        <v>86</v>
      </c>
      <c r="D11" s="51">
        <v>1</v>
      </c>
      <c r="E11" s="50" t="s">
        <v>87</v>
      </c>
      <c r="F11" s="50" t="s">
        <v>88</v>
      </c>
      <c r="G11" s="50" t="s">
        <v>89</v>
      </c>
      <c r="H11" s="50" t="s">
        <v>90</v>
      </c>
      <c r="I11" s="16"/>
      <c r="J11" s="16"/>
      <c r="K11" s="16"/>
      <c r="L11" s="52"/>
    </row>
    <row r="12" spans="1:12" ht="42.75" x14ac:dyDescent="0.2">
      <c r="A12" s="53" t="s">
        <v>91</v>
      </c>
      <c r="B12" s="51" t="s">
        <v>85</v>
      </c>
      <c r="C12" s="51" t="s">
        <v>86</v>
      </c>
      <c r="D12" s="51">
        <v>10</v>
      </c>
      <c r="E12" s="51" t="s">
        <v>87</v>
      </c>
      <c r="F12" s="51" t="s">
        <v>92</v>
      </c>
      <c r="G12" s="54" t="s">
        <v>93</v>
      </c>
      <c r="H12" s="54" t="s">
        <v>94</v>
      </c>
      <c r="I12" s="55"/>
      <c r="J12" s="55"/>
      <c r="K12" s="55"/>
      <c r="L12" s="56"/>
    </row>
    <row r="13" spans="1:12" ht="28.5" x14ac:dyDescent="0.2">
      <c r="A13" s="53" t="s">
        <v>95</v>
      </c>
      <c r="B13" s="51" t="s">
        <v>85</v>
      </c>
      <c r="C13" s="51" t="s">
        <v>86</v>
      </c>
      <c r="D13" s="51">
        <v>40</v>
      </c>
      <c r="E13" s="51" t="s">
        <v>87</v>
      </c>
      <c r="F13" s="54" t="s">
        <v>96</v>
      </c>
      <c r="G13" s="54" t="s">
        <v>97</v>
      </c>
      <c r="H13" s="54" t="s">
        <v>98</v>
      </c>
      <c r="I13" s="55"/>
      <c r="J13" s="55"/>
      <c r="K13" s="55"/>
      <c r="L13" s="55"/>
    </row>
    <row r="14" spans="1:12" ht="42.75" x14ac:dyDescent="0.2">
      <c r="A14" s="53" t="s">
        <v>99</v>
      </c>
      <c r="B14" s="51" t="s">
        <v>85</v>
      </c>
      <c r="C14" s="51" t="s">
        <v>86</v>
      </c>
      <c r="D14" s="51">
        <v>40</v>
      </c>
      <c r="E14" s="51" t="s">
        <v>100</v>
      </c>
      <c r="F14" s="54" t="s">
        <v>101</v>
      </c>
      <c r="G14" s="54" t="s">
        <v>102</v>
      </c>
      <c r="H14" s="54" t="s">
        <v>103</v>
      </c>
      <c r="I14" s="55"/>
      <c r="J14" s="55"/>
      <c r="K14" s="55"/>
      <c r="L14" s="55"/>
    </row>
    <row r="15" spans="1:12" ht="128.25" x14ac:dyDescent="0.2">
      <c r="A15" s="53" t="s">
        <v>104</v>
      </c>
      <c r="B15" s="51" t="s">
        <v>85</v>
      </c>
      <c r="C15" s="51" t="s">
        <v>86</v>
      </c>
      <c r="D15" s="51">
        <v>1</v>
      </c>
      <c r="E15" s="51" t="s">
        <v>87</v>
      </c>
      <c r="F15" s="54" t="s">
        <v>105</v>
      </c>
      <c r="G15" s="54" t="s">
        <v>106</v>
      </c>
      <c r="H15" s="54" t="s">
        <v>107</v>
      </c>
      <c r="I15" s="55"/>
      <c r="J15" s="55"/>
      <c r="K15" s="55"/>
      <c r="L15" s="55"/>
    </row>
    <row r="16" spans="1:12" ht="134.44999999999999" customHeight="1" x14ac:dyDescent="0.2">
      <c r="A16" s="54" t="s">
        <v>108</v>
      </c>
      <c r="B16" s="51" t="s">
        <v>85</v>
      </c>
      <c r="C16" s="51" t="s">
        <v>86</v>
      </c>
      <c r="D16" s="51">
        <v>1</v>
      </c>
      <c r="E16" s="51" t="s">
        <v>100</v>
      </c>
      <c r="F16" s="54" t="s">
        <v>109</v>
      </c>
      <c r="G16" s="54" t="s">
        <v>295</v>
      </c>
      <c r="H16" s="54" t="s">
        <v>296</v>
      </c>
      <c r="I16" s="55"/>
      <c r="J16" s="55"/>
      <c r="K16" s="55"/>
      <c r="L16" s="55"/>
    </row>
    <row r="17" spans="1:12" ht="28.5" x14ac:dyDescent="0.2">
      <c r="A17" s="53" t="s">
        <v>110</v>
      </c>
      <c r="B17" s="51" t="s">
        <v>85</v>
      </c>
      <c r="C17" s="51" t="s">
        <v>86</v>
      </c>
      <c r="D17" s="51">
        <v>10</v>
      </c>
      <c r="E17" s="51" t="s">
        <v>100</v>
      </c>
      <c r="F17" s="54" t="s">
        <v>111</v>
      </c>
      <c r="G17" s="54" t="s">
        <v>112</v>
      </c>
      <c r="H17" s="54" t="s">
        <v>113</v>
      </c>
      <c r="I17" s="55"/>
      <c r="J17" s="55"/>
      <c r="K17" s="55"/>
      <c r="L17" s="55"/>
    </row>
    <row r="18" spans="1:12" ht="85.5" x14ac:dyDescent="0.2">
      <c r="A18" s="53" t="s">
        <v>114</v>
      </c>
      <c r="B18" s="51" t="s">
        <v>85</v>
      </c>
      <c r="C18" s="57" t="s">
        <v>86</v>
      </c>
      <c r="D18" s="58">
        <v>30</v>
      </c>
      <c r="E18" s="51" t="s">
        <v>87</v>
      </c>
      <c r="F18" s="54" t="s">
        <v>115</v>
      </c>
      <c r="G18" s="54" t="s">
        <v>116</v>
      </c>
      <c r="H18" s="55" t="s">
        <v>117</v>
      </c>
      <c r="I18" s="55"/>
      <c r="J18" s="55"/>
      <c r="K18" s="55"/>
      <c r="L18" s="55"/>
    </row>
    <row r="19" spans="1:12" ht="42.75" x14ac:dyDescent="0.2">
      <c r="A19" s="53" t="s">
        <v>118</v>
      </c>
      <c r="B19" s="51" t="s">
        <v>85</v>
      </c>
      <c r="C19" s="57" t="s">
        <v>86</v>
      </c>
      <c r="D19" s="58">
        <v>30</v>
      </c>
      <c r="E19" s="51" t="s">
        <v>119</v>
      </c>
      <c r="F19" s="54" t="s">
        <v>120</v>
      </c>
      <c r="G19" s="54" t="s">
        <v>121</v>
      </c>
      <c r="H19" s="55" t="s">
        <v>122</v>
      </c>
      <c r="I19" s="55"/>
      <c r="J19" s="55"/>
      <c r="K19" s="55"/>
      <c r="L19" s="55"/>
    </row>
    <row r="20" spans="1:12" ht="42.75" x14ac:dyDescent="0.2">
      <c r="A20" s="53" t="s">
        <v>123</v>
      </c>
      <c r="B20" s="51" t="s">
        <v>85</v>
      </c>
      <c r="C20" s="57" t="s">
        <v>2</v>
      </c>
      <c r="D20" s="58">
        <v>10</v>
      </c>
      <c r="E20" s="51" t="s">
        <v>119</v>
      </c>
      <c r="F20" s="54" t="s">
        <v>124</v>
      </c>
      <c r="G20" s="54" t="s">
        <v>125</v>
      </c>
      <c r="H20" s="55" t="s">
        <v>122</v>
      </c>
      <c r="I20" s="55"/>
      <c r="J20" s="55"/>
      <c r="K20" s="55"/>
      <c r="L20" s="55"/>
    </row>
    <row r="21" spans="1:12" ht="42.75" x14ac:dyDescent="0.2">
      <c r="A21" s="53" t="s">
        <v>126</v>
      </c>
      <c r="B21" s="51" t="s">
        <v>85</v>
      </c>
      <c r="C21" s="57" t="s">
        <v>86</v>
      </c>
      <c r="D21" s="58">
        <v>1</v>
      </c>
      <c r="E21" s="51" t="s">
        <v>100</v>
      </c>
      <c r="F21" s="54" t="s">
        <v>127</v>
      </c>
      <c r="G21" s="54" t="s">
        <v>128</v>
      </c>
      <c r="H21" s="55" t="s">
        <v>129</v>
      </c>
      <c r="I21" s="55"/>
      <c r="J21" s="55"/>
      <c r="K21" s="55"/>
      <c r="L21" s="55"/>
    </row>
    <row r="22" spans="1:12" ht="327.75" x14ac:dyDescent="0.2">
      <c r="A22" s="53" t="s">
        <v>130</v>
      </c>
      <c r="B22" s="51" t="s">
        <v>85</v>
      </c>
      <c r="C22" s="57" t="s">
        <v>86</v>
      </c>
      <c r="D22" s="58">
        <v>1</v>
      </c>
      <c r="E22" s="51" t="s">
        <v>100</v>
      </c>
      <c r="F22" s="53" t="s">
        <v>130</v>
      </c>
      <c r="G22" s="54" t="s">
        <v>131</v>
      </c>
      <c r="H22" s="55" t="s">
        <v>132</v>
      </c>
      <c r="I22" s="55"/>
      <c r="J22" s="55"/>
      <c r="K22" s="55"/>
      <c r="L22" s="55"/>
    </row>
    <row r="23" spans="1:12" ht="57" x14ac:dyDescent="0.2">
      <c r="A23" s="34" t="s">
        <v>133</v>
      </c>
      <c r="B23" s="51" t="s">
        <v>85</v>
      </c>
      <c r="C23" s="57" t="s">
        <v>86</v>
      </c>
      <c r="D23" s="58">
        <v>30</v>
      </c>
      <c r="E23" s="51" t="s">
        <v>100</v>
      </c>
      <c r="F23" s="57" t="s">
        <v>134</v>
      </c>
      <c r="G23" s="34" t="s">
        <v>135</v>
      </c>
      <c r="H23" s="57" t="s">
        <v>136</v>
      </c>
      <c r="I23" s="55"/>
      <c r="J23" s="55"/>
      <c r="K23" s="55"/>
      <c r="L23" s="55"/>
    </row>
    <row r="24" spans="1:12" ht="57" x14ac:dyDescent="0.2">
      <c r="A24" s="34" t="s">
        <v>137</v>
      </c>
      <c r="B24" s="51" t="s">
        <v>85</v>
      </c>
      <c r="C24" s="57" t="s">
        <v>86</v>
      </c>
      <c r="D24" s="58">
        <v>30</v>
      </c>
      <c r="E24" s="51" t="s">
        <v>100</v>
      </c>
      <c r="F24" s="57" t="s">
        <v>134</v>
      </c>
      <c r="G24" s="34" t="s">
        <v>135</v>
      </c>
      <c r="H24" s="57" t="s">
        <v>136</v>
      </c>
      <c r="I24" s="55"/>
      <c r="J24" s="55"/>
      <c r="K24" s="55"/>
      <c r="L24" s="55"/>
    </row>
    <row r="25" spans="1:12" ht="57" x14ac:dyDescent="0.2">
      <c r="A25" s="34" t="s">
        <v>138</v>
      </c>
      <c r="B25" s="51" t="s">
        <v>85</v>
      </c>
      <c r="C25" s="57" t="s">
        <v>86</v>
      </c>
      <c r="D25" s="58">
        <v>30</v>
      </c>
      <c r="E25" s="51" t="s">
        <v>100</v>
      </c>
      <c r="F25" s="57" t="s">
        <v>134</v>
      </c>
      <c r="G25" s="34" t="s">
        <v>135</v>
      </c>
      <c r="H25" s="57" t="s">
        <v>136</v>
      </c>
      <c r="I25" s="55"/>
      <c r="J25" s="55"/>
      <c r="K25" s="55"/>
      <c r="L25" s="55"/>
    </row>
    <row r="26" spans="1:12" ht="57" x14ac:dyDescent="0.2">
      <c r="A26" s="34" t="s">
        <v>139</v>
      </c>
      <c r="B26" s="51" t="s">
        <v>85</v>
      </c>
      <c r="C26" s="57" t="s">
        <v>86</v>
      </c>
      <c r="D26" s="58">
        <v>30</v>
      </c>
      <c r="E26" s="51" t="s">
        <v>100</v>
      </c>
      <c r="F26" s="57" t="s">
        <v>134</v>
      </c>
      <c r="G26" s="34" t="s">
        <v>135</v>
      </c>
      <c r="H26" s="57" t="s">
        <v>136</v>
      </c>
      <c r="I26" s="55"/>
      <c r="J26" s="55"/>
      <c r="K26" s="55"/>
      <c r="L26" s="55"/>
    </row>
    <row r="27" spans="1:12" ht="57" x14ac:dyDescent="0.2">
      <c r="A27" s="34" t="s">
        <v>140</v>
      </c>
      <c r="B27" s="51" t="s">
        <v>85</v>
      </c>
      <c r="C27" s="57" t="s">
        <v>86</v>
      </c>
      <c r="D27" s="58">
        <v>30</v>
      </c>
      <c r="E27" s="51" t="s">
        <v>100</v>
      </c>
      <c r="F27" s="57" t="s">
        <v>134</v>
      </c>
      <c r="G27" s="34" t="s">
        <v>135</v>
      </c>
      <c r="H27" s="57" t="s">
        <v>136</v>
      </c>
      <c r="I27" s="55"/>
      <c r="J27" s="55"/>
      <c r="K27" s="55"/>
      <c r="L27" s="55"/>
    </row>
    <row r="28" spans="1:12" ht="57" x14ac:dyDescent="0.2">
      <c r="A28" s="50" t="s">
        <v>84</v>
      </c>
      <c r="B28" s="50" t="s">
        <v>126</v>
      </c>
      <c r="C28" s="50" t="s">
        <v>86</v>
      </c>
      <c r="D28" s="51">
        <v>1</v>
      </c>
      <c r="E28" s="50" t="s">
        <v>119</v>
      </c>
      <c r="F28" s="50" t="s">
        <v>88</v>
      </c>
      <c r="G28" s="54" t="s">
        <v>141</v>
      </c>
      <c r="H28" s="50" t="s">
        <v>142</v>
      </c>
      <c r="I28" s="16"/>
      <c r="J28" s="16"/>
      <c r="K28" s="16"/>
      <c r="L28" s="16"/>
    </row>
    <row r="29" spans="1:12" ht="28.5" x14ac:dyDescent="0.2">
      <c r="A29" s="53" t="s">
        <v>143</v>
      </c>
      <c r="B29" s="50" t="s">
        <v>126</v>
      </c>
      <c r="C29" s="57" t="s">
        <v>86</v>
      </c>
      <c r="D29" s="58">
        <v>5</v>
      </c>
      <c r="E29" s="51" t="s">
        <v>119</v>
      </c>
      <c r="F29" s="59" t="s">
        <v>144</v>
      </c>
      <c r="G29" s="54">
        <v>43000</v>
      </c>
      <c r="H29" s="55" t="s">
        <v>145</v>
      </c>
      <c r="I29" s="55"/>
      <c r="J29" s="55"/>
      <c r="K29" s="55"/>
      <c r="L29" s="55"/>
    </row>
    <row r="30" spans="1:12" ht="71.25" x14ac:dyDescent="0.2">
      <c r="A30" s="53" t="s">
        <v>91</v>
      </c>
      <c r="B30" s="50" t="s">
        <v>126</v>
      </c>
      <c r="C30" s="51" t="s">
        <v>86</v>
      </c>
      <c r="D30" s="51">
        <v>10</v>
      </c>
      <c r="E30" s="51" t="s">
        <v>119</v>
      </c>
      <c r="F30" s="51" t="s">
        <v>92</v>
      </c>
      <c r="G30" s="54" t="s">
        <v>93</v>
      </c>
      <c r="H30" s="54" t="s">
        <v>146</v>
      </c>
      <c r="I30" s="55"/>
      <c r="J30" s="55"/>
      <c r="K30" s="55"/>
      <c r="L30" s="56"/>
    </row>
    <row r="31" spans="1:12" ht="57" x14ac:dyDescent="0.2">
      <c r="A31" s="34" t="s">
        <v>137</v>
      </c>
      <c r="B31" s="50" t="s">
        <v>126</v>
      </c>
      <c r="C31" s="57" t="s">
        <v>86</v>
      </c>
      <c r="D31" s="58">
        <v>30</v>
      </c>
      <c r="E31" s="51" t="s">
        <v>100</v>
      </c>
      <c r="F31" s="57" t="s">
        <v>134</v>
      </c>
      <c r="G31" s="34" t="s">
        <v>135</v>
      </c>
      <c r="H31" s="57" t="s">
        <v>136</v>
      </c>
      <c r="I31" s="55"/>
      <c r="J31" s="55"/>
      <c r="K31" s="55"/>
      <c r="L31" s="55"/>
    </row>
    <row r="32" spans="1:12" ht="57" x14ac:dyDescent="0.2">
      <c r="A32" s="34" t="s">
        <v>138</v>
      </c>
      <c r="B32" s="50" t="s">
        <v>126</v>
      </c>
      <c r="C32" s="57" t="s">
        <v>86</v>
      </c>
      <c r="D32" s="58">
        <v>30</v>
      </c>
      <c r="E32" s="51" t="s">
        <v>100</v>
      </c>
      <c r="F32" s="57" t="s">
        <v>134</v>
      </c>
      <c r="G32" s="34" t="s">
        <v>135</v>
      </c>
      <c r="H32" s="57" t="s">
        <v>136</v>
      </c>
      <c r="I32" s="55"/>
      <c r="J32" s="55"/>
      <c r="K32" s="55"/>
      <c r="L32" s="55"/>
    </row>
    <row r="33" spans="1:12" ht="57" x14ac:dyDescent="0.2">
      <c r="A33" s="34" t="s">
        <v>139</v>
      </c>
      <c r="B33" s="50" t="s">
        <v>126</v>
      </c>
      <c r="C33" s="57" t="s">
        <v>86</v>
      </c>
      <c r="D33" s="58">
        <v>30</v>
      </c>
      <c r="E33" s="51" t="s">
        <v>100</v>
      </c>
      <c r="F33" s="57" t="s">
        <v>134</v>
      </c>
      <c r="G33" s="34" t="s">
        <v>135</v>
      </c>
      <c r="H33" s="57" t="s">
        <v>136</v>
      </c>
      <c r="I33" s="55"/>
      <c r="J33" s="55"/>
      <c r="K33" s="55"/>
      <c r="L33" s="55"/>
    </row>
    <row r="34" spans="1:12" ht="57" x14ac:dyDescent="0.2">
      <c r="A34" s="34" t="s">
        <v>140</v>
      </c>
      <c r="B34" s="50" t="s">
        <v>126</v>
      </c>
      <c r="C34" s="57" t="s">
        <v>86</v>
      </c>
      <c r="D34" s="58">
        <v>30</v>
      </c>
      <c r="E34" s="51" t="s">
        <v>100</v>
      </c>
      <c r="F34" s="57" t="s">
        <v>134</v>
      </c>
      <c r="G34" s="34" t="s">
        <v>135</v>
      </c>
      <c r="H34" s="57" t="s">
        <v>136</v>
      </c>
      <c r="I34" s="55"/>
      <c r="J34" s="55"/>
      <c r="K34" s="55"/>
      <c r="L34" s="55"/>
    </row>
    <row r="35" spans="1:12" ht="57" x14ac:dyDescent="0.2">
      <c r="A35" s="34" t="s">
        <v>147</v>
      </c>
      <c r="B35" s="50" t="s">
        <v>126</v>
      </c>
      <c r="C35" s="57" t="s">
        <v>86</v>
      </c>
      <c r="D35" s="58">
        <v>30</v>
      </c>
      <c r="E35" s="51" t="s">
        <v>100</v>
      </c>
      <c r="F35" s="57" t="s">
        <v>134</v>
      </c>
      <c r="G35" s="34" t="s">
        <v>135</v>
      </c>
      <c r="H35" s="57" t="s">
        <v>136</v>
      </c>
      <c r="I35" s="55"/>
      <c r="J35" s="55"/>
      <c r="K35" s="55"/>
      <c r="L35" s="55"/>
    </row>
    <row r="36" spans="1:12" ht="57" x14ac:dyDescent="0.2">
      <c r="A36" s="34" t="s">
        <v>148</v>
      </c>
      <c r="B36" s="50" t="s">
        <v>126</v>
      </c>
      <c r="C36" s="57" t="s">
        <v>86</v>
      </c>
      <c r="D36" s="58">
        <v>30</v>
      </c>
      <c r="E36" s="51" t="s">
        <v>100</v>
      </c>
      <c r="F36" s="57" t="s">
        <v>134</v>
      </c>
      <c r="G36" s="34" t="s">
        <v>135</v>
      </c>
      <c r="H36" s="57" t="s">
        <v>136</v>
      </c>
      <c r="I36" s="55"/>
      <c r="J36" s="55"/>
      <c r="K36" s="55"/>
      <c r="L36" s="55"/>
    </row>
    <row r="37" spans="1:12" ht="57" x14ac:dyDescent="0.2">
      <c r="A37" s="34" t="s">
        <v>149</v>
      </c>
      <c r="B37" s="50" t="s">
        <v>126</v>
      </c>
      <c r="C37" s="57" t="s">
        <v>86</v>
      </c>
      <c r="D37" s="58">
        <v>30</v>
      </c>
      <c r="E37" s="51" t="s">
        <v>100</v>
      </c>
      <c r="F37" s="57" t="s">
        <v>134</v>
      </c>
      <c r="G37" s="34" t="s">
        <v>135</v>
      </c>
      <c r="H37" s="57" t="s">
        <v>136</v>
      </c>
      <c r="I37" s="55"/>
      <c r="J37" s="55"/>
      <c r="K37" s="55"/>
      <c r="L37" s="55"/>
    </row>
    <row r="38" spans="1:12" ht="57" x14ac:dyDescent="0.2">
      <c r="A38" s="34" t="s">
        <v>150</v>
      </c>
      <c r="B38" s="50" t="s">
        <v>126</v>
      </c>
      <c r="C38" s="57" t="s">
        <v>86</v>
      </c>
      <c r="D38" s="58">
        <v>30</v>
      </c>
      <c r="E38" s="51" t="s">
        <v>100</v>
      </c>
      <c r="F38" s="57" t="s">
        <v>134</v>
      </c>
      <c r="G38" s="34" t="s">
        <v>135</v>
      </c>
      <c r="H38" s="57" t="s">
        <v>136</v>
      </c>
      <c r="I38" s="55"/>
      <c r="J38" s="55"/>
      <c r="K38" s="55"/>
      <c r="L38" s="55"/>
    </row>
    <row r="39" spans="1:12" ht="57" x14ac:dyDescent="0.2">
      <c r="A39" s="34" t="s">
        <v>151</v>
      </c>
      <c r="B39" s="50" t="s">
        <v>126</v>
      </c>
      <c r="C39" s="57" t="s">
        <v>86</v>
      </c>
      <c r="D39" s="58">
        <v>30</v>
      </c>
      <c r="E39" s="51" t="s">
        <v>100</v>
      </c>
      <c r="F39" s="57" t="s">
        <v>134</v>
      </c>
      <c r="G39" s="34" t="s">
        <v>135</v>
      </c>
      <c r="H39" s="57" t="s">
        <v>136</v>
      </c>
      <c r="I39" s="55"/>
      <c r="J39" s="55"/>
      <c r="K39" s="55"/>
      <c r="L39" s="55"/>
    </row>
    <row r="40" spans="1:12" ht="42.75" x14ac:dyDescent="0.2">
      <c r="A40" s="50" t="s">
        <v>84</v>
      </c>
      <c r="B40" s="51" t="s">
        <v>152</v>
      </c>
      <c r="C40" s="50" t="s">
        <v>86</v>
      </c>
      <c r="D40" s="51">
        <v>1</v>
      </c>
      <c r="E40" s="51" t="s">
        <v>87</v>
      </c>
      <c r="F40" s="50" t="s">
        <v>88</v>
      </c>
      <c r="G40" s="50" t="s">
        <v>153</v>
      </c>
      <c r="H40" s="50" t="s">
        <v>154</v>
      </c>
      <c r="I40" s="55"/>
      <c r="J40" s="55"/>
      <c r="K40" s="55"/>
      <c r="L40" s="55"/>
    </row>
    <row r="41" spans="1:12" ht="42.75" x14ac:dyDescent="0.2">
      <c r="A41" s="53" t="s">
        <v>91</v>
      </c>
      <c r="B41" s="51" t="s">
        <v>152</v>
      </c>
      <c r="C41" s="51" t="s">
        <v>86</v>
      </c>
      <c r="D41" s="51">
        <v>10</v>
      </c>
      <c r="E41" s="51" t="s">
        <v>87</v>
      </c>
      <c r="F41" s="51" t="s">
        <v>92</v>
      </c>
      <c r="G41" s="54" t="s">
        <v>93</v>
      </c>
      <c r="H41" s="54" t="s">
        <v>94</v>
      </c>
      <c r="I41" s="55"/>
      <c r="J41" s="55"/>
      <c r="K41" s="55"/>
      <c r="L41" s="56"/>
    </row>
    <row r="42" spans="1:12" ht="42.75" x14ac:dyDescent="0.2">
      <c r="A42" s="53" t="s">
        <v>155</v>
      </c>
      <c r="B42" s="51" t="s">
        <v>152</v>
      </c>
      <c r="C42" s="57" t="s">
        <v>86</v>
      </c>
      <c r="D42" s="58">
        <v>10</v>
      </c>
      <c r="E42" s="51" t="s">
        <v>119</v>
      </c>
      <c r="F42" s="54" t="s">
        <v>156</v>
      </c>
      <c r="G42" s="54" t="s">
        <v>157</v>
      </c>
      <c r="H42" s="55" t="s">
        <v>158</v>
      </c>
      <c r="I42" s="55"/>
      <c r="J42" s="55"/>
      <c r="K42" s="55"/>
      <c r="L42" s="55"/>
    </row>
    <row r="43" spans="1:12" ht="42.75" x14ac:dyDescent="0.2">
      <c r="A43" s="53" t="s">
        <v>159</v>
      </c>
      <c r="B43" s="51" t="s">
        <v>152</v>
      </c>
      <c r="C43" s="57" t="s">
        <v>86</v>
      </c>
      <c r="D43" s="58">
        <v>10</v>
      </c>
      <c r="E43" s="51" t="s">
        <v>119</v>
      </c>
      <c r="F43" s="54" t="s">
        <v>160</v>
      </c>
      <c r="G43" s="54" t="s">
        <v>161</v>
      </c>
      <c r="H43" s="55" t="s">
        <v>162</v>
      </c>
      <c r="I43" s="55"/>
      <c r="J43" s="55"/>
      <c r="K43" s="55"/>
      <c r="L43" s="56"/>
    </row>
    <row r="44" spans="1:12" ht="57" x14ac:dyDescent="0.2">
      <c r="A44" s="34" t="s">
        <v>133</v>
      </c>
      <c r="B44" s="51" t="s">
        <v>152</v>
      </c>
      <c r="C44" s="57" t="s">
        <v>86</v>
      </c>
      <c r="D44" s="58">
        <v>30</v>
      </c>
      <c r="E44" s="51" t="s">
        <v>100</v>
      </c>
      <c r="F44" s="57" t="s">
        <v>134</v>
      </c>
      <c r="G44" s="34" t="s">
        <v>135</v>
      </c>
      <c r="H44" s="57" t="s">
        <v>136</v>
      </c>
      <c r="I44" s="55"/>
      <c r="J44" s="55"/>
      <c r="K44" s="55"/>
      <c r="L44" s="55"/>
    </row>
    <row r="45" spans="1:12" ht="57" x14ac:dyDescent="0.2">
      <c r="A45" s="34" t="s">
        <v>137</v>
      </c>
      <c r="B45" s="51" t="s">
        <v>152</v>
      </c>
      <c r="C45" s="57" t="s">
        <v>86</v>
      </c>
      <c r="D45" s="58">
        <v>30</v>
      </c>
      <c r="E45" s="51" t="s">
        <v>100</v>
      </c>
      <c r="F45" s="57" t="s">
        <v>134</v>
      </c>
      <c r="G45" s="34" t="s">
        <v>135</v>
      </c>
      <c r="H45" s="57" t="s">
        <v>136</v>
      </c>
      <c r="I45" s="55"/>
      <c r="J45" s="55"/>
      <c r="K45" s="55"/>
      <c r="L45" s="55"/>
    </row>
    <row r="46" spans="1:12" ht="57" x14ac:dyDescent="0.2">
      <c r="A46" s="34" t="s">
        <v>138</v>
      </c>
      <c r="B46" s="51" t="s">
        <v>152</v>
      </c>
      <c r="C46" s="57" t="s">
        <v>86</v>
      </c>
      <c r="D46" s="58">
        <v>30</v>
      </c>
      <c r="E46" s="51" t="s">
        <v>100</v>
      </c>
      <c r="F46" s="57" t="s">
        <v>134</v>
      </c>
      <c r="G46" s="34" t="s">
        <v>135</v>
      </c>
      <c r="H46" s="57" t="s">
        <v>136</v>
      </c>
      <c r="I46" s="55"/>
      <c r="J46" s="55"/>
      <c r="K46" s="55"/>
      <c r="L46" s="55"/>
    </row>
    <row r="47" spans="1:12" ht="57" x14ac:dyDescent="0.2">
      <c r="A47" s="34" t="s">
        <v>139</v>
      </c>
      <c r="B47" s="51" t="s">
        <v>152</v>
      </c>
      <c r="C47" s="57" t="s">
        <v>86</v>
      </c>
      <c r="D47" s="58">
        <v>30</v>
      </c>
      <c r="E47" s="51" t="s">
        <v>100</v>
      </c>
      <c r="F47" s="57" t="s">
        <v>134</v>
      </c>
      <c r="G47" s="34" t="s">
        <v>135</v>
      </c>
      <c r="H47" s="57" t="s">
        <v>136</v>
      </c>
      <c r="I47" s="55"/>
      <c r="J47" s="55"/>
      <c r="K47" s="55"/>
      <c r="L47" s="55"/>
    </row>
    <row r="48" spans="1:12" ht="57" x14ac:dyDescent="0.2">
      <c r="A48" s="34" t="s">
        <v>140</v>
      </c>
      <c r="B48" s="51" t="s">
        <v>152</v>
      </c>
      <c r="C48" s="57" t="s">
        <v>86</v>
      </c>
      <c r="D48" s="58">
        <v>30</v>
      </c>
      <c r="E48" s="51" t="s">
        <v>100</v>
      </c>
      <c r="F48" s="57" t="s">
        <v>134</v>
      </c>
      <c r="G48" s="34" t="s">
        <v>135</v>
      </c>
      <c r="H48" s="57" t="s">
        <v>136</v>
      </c>
      <c r="I48" s="55"/>
      <c r="J48" s="55"/>
      <c r="K48" s="55"/>
      <c r="L48" s="55"/>
    </row>
    <row r="49" spans="1:12" ht="57" x14ac:dyDescent="0.2">
      <c r="A49" s="34" t="s">
        <v>147</v>
      </c>
      <c r="B49" s="51" t="s">
        <v>152</v>
      </c>
      <c r="C49" s="57" t="s">
        <v>86</v>
      </c>
      <c r="D49" s="58">
        <v>30</v>
      </c>
      <c r="E49" s="51" t="s">
        <v>100</v>
      </c>
      <c r="F49" s="57" t="s">
        <v>134</v>
      </c>
      <c r="G49" s="34" t="s">
        <v>135</v>
      </c>
      <c r="H49" s="57" t="s">
        <v>136</v>
      </c>
      <c r="I49" s="55"/>
      <c r="J49" s="55"/>
      <c r="K49" s="55"/>
      <c r="L49" s="55"/>
    </row>
    <row r="50" spans="1:12" ht="57" x14ac:dyDescent="0.2">
      <c r="A50" s="34" t="s">
        <v>148</v>
      </c>
      <c r="B50" s="51" t="s">
        <v>152</v>
      </c>
      <c r="C50" s="57" t="s">
        <v>86</v>
      </c>
      <c r="D50" s="58">
        <v>30</v>
      </c>
      <c r="E50" s="51" t="s">
        <v>100</v>
      </c>
      <c r="F50" s="57" t="s">
        <v>134</v>
      </c>
      <c r="G50" s="34" t="s">
        <v>135</v>
      </c>
      <c r="H50" s="57" t="s">
        <v>136</v>
      </c>
      <c r="I50" s="55"/>
      <c r="J50" s="55"/>
      <c r="K50" s="55"/>
      <c r="L50" s="55"/>
    </row>
    <row r="51" spans="1:12" ht="57" x14ac:dyDescent="0.2">
      <c r="A51" s="34" t="s">
        <v>149</v>
      </c>
      <c r="B51" s="51" t="s">
        <v>152</v>
      </c>
      <c r="C51" s="57" t="s">
        <v>86</v>
      </c>
      <c r="D51" s="58">
        <v>30</v>
      </c>
      <c r="E51" s="51" t="s">
        <v>100</v>
      </c>
      <c r="F51" s="57" t="s">
        <v>134</v>
      </c>
      <c r="G51" s="34" t="s">
        <v>135</v>
      </c>
      <c r="H51" s="57" t="s">
        <v>136</v>
      </c>
      <c r="I51" s="55"/>
      <c r="J51" s="55"/>
      <c r="K51" s="55"/>
      <c r="L51" s="55"/>
    </row>
    <row r="52" spans="1:12" ht="57" x14ac:dyDescent="0.2">
      <c r="A52" s="34" t="s">
        <v>150</v>
      </c>
      <c r="B52" s="51" t="s">
        <v>152</v>
      </c>
      <c r="C52" s="57" t="s">
        <v>86</v>
      </c>
      <c r="D52" s="58">
        <v>30</v>
      </c>
      <c r="E52" s="51" t="s">
        <v>100</v>
      </c>
      <c r="F52" s="57" t="s">
        <v>134</v>
      </c>
      <c r="G52" s="34" t="s">
        <v>135</v>
      </c>
      <c r="H52" s="57" t="s">
        <v>136</v>
      </c>
      <c r="I52" s="55"/>
      <c r="J52" s="55"/>
      <c r="K52" s="55"/>
      <c r="L52" s="55"/>
    </row>
    <row r="53" spans="1:12" ht="57" x14ac:dyDescent="0.2">
      <c r="A53" s="34" t="s">
        <v>151</v>
      </c>
      <c r="B53" s="51" t="s">
        <v>152</v>
      </c>
      <c r="C53" s="57" t="s">
        <v>86</v>
      </c>
      <c r="D53" s="58">
        <v>30</v>
      </c>
      <c r="E53" s="51" t="s">
        <v>100</v>
      </c>
      <c r="F53" s="57" t="s">
        <v>134</v>
      </c>
      <c r="G53" s="34" t="s">
        <v>135</v>
      </c>
      <c r="H53" s="57" t="s">
        <v>136</v>
      </c>
      <c r="I53" s="55"/>
      <c r="J53" s="55"/>
      <c r="K53" s="55"/>
      <c r="L53" s="55"/>
    </row>
    <row r="54" spans="1:12" ht="42.75" x14ac:dyDescent="0.2">
      <c r="A54" s="50" t="s">
        <v>84</v>
      </c>
      <c r="B54" s="51" t="s">
        <v>163</v>
      </c>
      <c r="C54" s="50" t="s">
        <v>86</v>
      </c>
      <c r="D54" s="51">
        <v>1</v>
      </c>
      <c r="E54" s="51" t="s">
        <v>87</v>
      </c>
      <c r="F54" s="50" t="s">
        <v>88</v>
      </c>
      <c r="G54" s="50" t="s">
        <v>164</v>
      </c>
      <c r="H54" s="50" t="s">
        <v>165</v>
      </c>
      <c r="I54" s="55"/>
      <c r="J54" s="55"/>
      <c r="K54" s="55"/>
      <c r="L54" s="55"/>
    </row>
    <row r="55" spans="1:12" ht="42.75" x14ac:dyDescent="0.2">
      <c r="A55" s="53" t="s">
        <v>91</v>
      </c>
      <c r="B55" s="51" t="s">
        <v>163</v>
      </c>
      <c r="C55" s="51" t="s">
        <v>86</v>
      </c>
      <c r="D55" s="51">
        <v>10</v>
      </c>
      <c r="E55" s="51" t="s">
        <v>87</v>
      </c>
      <c r="F55" s="51" t="s">
        <v>92</v>
      </c>
      <c r="G55" s="54" t="s">
        <v>93</v>
      </c>
      <c r="H55" s="54" t="s">
        <v>94</v>
      </c>
      <c r="I55" s="55"/>
      <c r="J55" s="55"/>
      <c r="K55" s="55"/>
      <c r="L55" s="56"/>
    </row>
    <row r="56" spans="1:12" ht="292.5" customHeight="1" x14ac:dyDescent="0.2">
      <c r="A56" s="53" t="s">
        <v>166</v>
      </c>
      <c r="B56" s="51" t="s">
        <v>163</v>
      </c>
      <c r="C56" s="51" t="s">
        <v>86</v>
      </c>
      <c r="D56" s="51">
        <v>3</v>
      </c>
      <c r="E56" s="51" t="s">
        <v>100</v>
      </c>
      <c r="F56" s="54" t="s">
        <v>167</v>
      </c>
      <c r="G56" s="54" t="s">
        <v>298</v>
      </c>
      <c r="H56" s="51" t="s">
        <v>297</v>
      </c>
      <c r="I56" s="55"/>
      <c r="J56" s="55"/>
      <c r="K56" s="55"/>
      <c r="L56" s="55"/>
    </row>
    <row r="57" spans="1:12" ht="156.75" x14ac:dyDescent="0.2">
      <c r="A57" s="53" t="s">
        <v>168</v>
      </c>
      <c r="B57" s="51" t="s">
        <v>163</v>
      </c>
      <c r="C57" s="51" t="s">
        <v>86</v>
      </c>
      <c r="D57" s="51">
        <v>35</v>
      </c>
      <c r="E57" s="51" t="s">
        <v>100</v>
      </c>
      <c r="F57" s="54" t="s">
        <v>169</v>
      </c>
      <c r="G57" s="54" t="s">
        <v>170</v>
      </c>
      <c r="H57" s="55" t="s">
        <v>171</v>
      </c>
      <c r="I57" s="55"/>
      <c r="J57" s="55"/>
      <c r="K57" s="55"/>
      <c r="L57" s="55"/>
    </row>
    <row r="58" spans="1:12" ht="57" x14ac:dyDescent="0.2">
      <c r="A58" s="34" t="s">
        <v>133</v>
      </c>
      <c r="B58" s="51" t="s">
        <v>163</v>
      </c>
      <c r="C58" s="57" t="s">
        <v>86</v>
      </c>
      <c r="D58" s="58">
        <v>30</v>
      </c>
      <c r="E58" s="51" t="s">
        <v>100</v>
      </c>
      <c r="F58" s="57" t="s">
        <v>134</v>
      </c>
      <c r="G58" s="34" t="s">
        <v>135</v>
      </c>
      <c r="H58" s="57" t="s">
        <v>136</v>
      </c>
      <c r="I58" s="55"/>
      <c r="J58" s="55"/>
      <c r="K58" s="55"/>
      <c r="L58" s="55"/>
    </row>
    <row r="59" spans="1:12" ht="57" x14ac:dyDescent="0.2">
      <c r="A59" s="34" t="s">
        <v>137</v>
      </c>
      <c r="B59" s="51" t="s">
        <v>163</v>
      </c>
      <c r="C59" s="57" t="s">
        <v>86</v>
      </c>
      <c r="D59" s="58">
        <v>30</v>
      </c>
      <c r="E59" s="51" t="s">
        <v>100</v>
      </c>
      <c r="F59" s="57" t="s">
        <v>134</v>
      </c>
      <c r="G59" s="34" t="s">
        <v>135</v>
      </c>
      <c r="H59" s="57" t="s">
        <v>136</v>
      </c>
      <c r="I59" s="55"/>
      <c r="J59" s="55"/>
      <c r="K59" s="55"/>
      <c r="L59" s="55"/>
    </row>
    <row r="60" spans="1:12" ht="57" x14ac:dyDescent="0.2">
      <c r="A60" s="34" t="s">
        <v>138</v>
      </c>
      <c r="B60" s="51" t="s">
        <v>163</v>
      </c>
      <c r="C60" s="57" t="s">
        <v>86</v>
      </c>
      <c r="D60" s="58">
        <v>30</v>
      </c>
      <c r="E60" s="51" t="s">
        <v>100</v>
      </c>
      <c r="F60" s="57" t="s">
        <v>134</v>
      </c>
      <c r="G60" s="34" t="s">
        <v>135</v>
      </c>
      <c r="H60" s="57" t="s">
        <v>136</v>
      </c>
      <c r="I60" s="55"/>
      <c r="J60" s="55"/>
      <c r="K60" s="55"/>
      <c r="L60" s="55"/>
    </row>
    <row r="61" spans="1:12" ht="57" x14ac:dyDescent="0.2">
      <c r="A61" s="34" t="s">
        <v>139</v>
      </c>
      <c r="B61" s="51" t="s">
        <v>163</v>
      </c>
      <c r="C61" s="57" t="s">
        <v>86</v>
      </c>
      <c r="D61" s="58">
        <v>30</v>
      </c>
      <c r="E61" s="51" t="s">
        <v>100</v>
      </c>
      <c r="F61" s="57" t="s">
        <v>134</v>
      </c>
      <c r="G61" s="34" t="s">
        <v>135</v>
      </c>
      <c r="H61" s="57" t="s">
        <v>136</v>
      </c>
      <c r="I61" s="55"/>
      <c r="J61" s="55"/>
      <c r="K61" s="55"/>
      <c r="L61" s="55"/>
    </row>
    <row r="62" spans="1:12" ht="57" x14ac:dyDescent="0.2">
      <c r="A62" s="34" t="s">
        <v>140</v>
      </c>
      <c r="B62" s="51" t="s">
        <v>163</v>
      </c>
      <c r="C62" s="57" t="s">
        <v>86</v>
      </c>
      <c r="D62" s="58">
        <v>30</v>
      </c>
      <c r="E62" s="51" t="s">
        <v>100</v>
      </c>
      <c r="F62" s="57" t="s">
        <v>134</v>
      </c>
      <c r="G62" s="34" t="s">
        <v>135</v>
      </c>
      <c r="H62" s="57" t="s">
        <v>136</v>
      </c>
      <c r="I62" s="55"/>
      <c r="J62" s="55"/>
      <c r="K62" s="55"/>
      <c r="L62" s="55"/>
    </row>
    <row r="63" spans="1:12" ht="57" x14ac:dyDescent="0.2">
      <c r="A63" s="34" t="s">
        <v>147</v>
      </c>
      <c r="B63" s="51" t="s">
        <v>163</v>
      </c>
      <c r="C63" s="57" t="s">
        <v>86</v>
      </c>
      <c r="D63" s="58">
        <v>30</v>
      </c>
      <c r="E63" s="51" t="s">
        <v>100</v>
      </c>
      <c r="F63" s="57" t="s">
        <v>134</v>
      </c>
      <c r="G63" s="34" t="s">
        <v>135</v>
      </c>
      <c r="H63" s="57" t="s">
        <v>136</v>
      </c>
      <c r="I63" s="55"/>
      <c r="J63" s="55"/>
      <c r="K63" s="55"/>
      <c r="L63" s="55"/>
    </row>
    <row r="64" spans="1:12" ht="57" x14ac:dyDescent="0.2">
      <c r="A64" s="34" t="s">
        <v>148</v>
      </c>
      <c r="B64" s="51" t="s">
        <v>163</v>
      </c>
      <c r="C64" s="57" t="s">
        <v>86</v>
      </c>
      <c r="D64" s="58">
        <v>30</v>
      </c>
      <c r="E64" s="51" t="s">
        <v>100</v>
      </c>
      <c r="F64" s="57" t="s">
        <v>134</v>
      </c>
      <c r="G64" s="34" t="s">
        <v>135</v>
      </c>
      <c r="H64" s="57" t="s">
        <v>136</v>
      </c>
      <c r="I64" s="55"/>
      <c r="J64" s="55"/>
      <c r="K64" s="55"/>
      <c r="L64" s="55"/>
    </row>
    <row r="65" spans="1:145" ht="57" x14ac:dyDescent="0.2">
      <c r="A65" s="34" t="s">
        <v>149</v>
      </c>
      <c r="B65" s="51" t="s">
        <v>163</v>
      </c>
      <c r="C65" s="57" t="s">
        <v>86</v>
      </c>
      <c r="D65" s="58">
        <v>30</v>
      </c>
      <c r="E65" s="51" t="s">
        <v>100</v>
      </c>
      <c r="F65" s="57" t="s">
        <v>134</v>
      </c>
      <c r="G65" s="34" t="s">
        <v>135</v>
      </c>
      <c r="H65" s="57" t="s">
        <v>136</v>
      </c>
      <c r="I65" s="55"/>
      <c r="J65" s="55"/>
      <c r="K65" s="55"/>
      <c r="L65" s="55"/>
    </row>
    <row r="66" spans="1:145" ht="57" x14ac:dyDescent="0.2">
      <c r="A66" s="34" t="s">
        <v>150</v>
      </c>
      <c r="B66" s="51" t="s">
        <v>163</v>
      </c>
      <c r="C66" s="57" t="s">
        <v>86</v>
      </c>
      <c r="D66" s="58">
        <v>30</v>
      </c>
      <c r="E66" s="51" t="s">
        <v>100</v>
      </c>
      <c r="F66" s="57" t="s">
        <v>134</v>
      </c>
      <c r="G66" s="34" t="s">
        <v>135</v>
      </c>
      <c r="H66" s="57" t="s">
        <v>136</v>
      </c>
      <c r="I66" s="55"/>
      <c r="J66" s="55"/>
      <c r="K66" s="55"/>
      <c r="L66" s="55"/>
    </row>
    <row r="67" spans="1:145" ht="57" x14ac:dyDescent="0.2">
      <c r="A67" s="34" t="s">
        <v>151</v>
      </c>
      <c r="B67" s="51" t="s">
        <v>163</v>
      </c>
      <c r="C67" s="57" t="s">
        <v>86</v>
      </c>
      <c r="D67" s="58">
        <v>30</v>
      </c>
      <c r="E67" s="51" t="s">
        <v>100</v>
      </c>
      <c r="F67" s="57" t="s">
        <v>134</v>
      </c>
      <c r="G67" s="34" t="s">
        <v>135</v>
      </c>
      <c r="H67" s="57" t="s">
        <v>136</v>
      </c>
      <c r="I67" s="55"/>
      <c r="J67" s="55"/>
      <c r="K67" s="55"/>
      <c r="L67" s="55"/>
    </row>
    <row r="68" spans="1:145" ht="42.75" x14ac:dyDescent="0.2">
      <c r="A68" s="50" t="s">
        <v>84</v>
      </c>
      <c r="B68" s="51" t="s">
        <v>172</v>
      </c>
      <c r="C68" s="50" t="s">
        <v>86</v>
      </c>
      <c r="D68" s="51">
        <v>1</v>
      </c>
      <c r="E68" s="51" t="s">
        <v>87</v>
      </c>
      <c r="F68" s="50" t="s">
        <v>88</v>
      </c>
      <c r="G68" s="50" t="s">
        <v>173</v>
      </c>
      <c r="H68" s="50" t="s">
        <v>174</v>
      </c>
      <c r="I68" s="16"/>
      <c r="J68" s="16"/>
      <c r="K68" s="16"/>
      <c r="L68" s="52"/>
    </row>
    <row r="69" spans="1:145" ht="42.75" x14ac:dyDescent="0.2">
      <c r="A69" s="53" t="s">
        <v>91</v>
      </c>
      <c r="B69" s="51" t="s">
        <v>172</v>
      </c>
      <c r="C69" s="51" t="s">
        <v>86</v>
      </c>
      <c r="D69" s="51">
        <v>10</v>
      </c>
      <c r="E69" s="51" t="s">
        <v>87</v>
      </c>
      <c r="F69" s="51" t="s">
        <v>92</v>
      </c>
      <c r="G69" s="54" t="s">
        <v>93</v>
      </c>
      <c r="H69" s="54" t="s">
        <v>94</v>
      </c>
      <c r="I69" s="55"/>
      <c r="J69" s="55"/>
      <c r="K69" s="55"/>
      <c r="L69" s="56"/>
    </row>
    <row r="70" spans="1:145" ht="42.75" x14ac:dyDescent="0.2">
      <c r="A70" s="53" t="s">
        <v>175</v>
      </c>
      <c r="B70" s="51" t="s">
        <v>172</v>
      </c>
      <c r="C70" s="51" t="s">
        <v>86</v>
      </c>
      <c r="D70" s="51">
        <v>10</v>
      </c>
      <c r="E70" s="51" t="s">
        <v>100</v>
      </c>
      <c r="F70" s="51" t="s">
        <v>176</v>
      </c>
      <c r="G70" s="54" t="s">
        <v>177</v>
      </c>
      <c r="H70" s="54" t="s">
        <v>178</v>
      </c>
      <c r="I70" s="54"/>
      <c r="J70" s="55"/>
      <c r="K70" s="55"/>
      <c r="L70" s="55"/>
    </row>
    <row r="71" spans="1:145" ht="57" x14ac:dyDescent="0.2">
      <c r="A71" s="53" t="s">
        <v>179</v>
      </c>
      <c r="B71" s="51" t="s">
        <v>172</v>
      </c>
      <c r="C71" s="55" t="s">
        <v>2</v>
      </c>
      <c r="D71" s="55">
        <v>10</v>
      </c>
      <c r="E71" s="51" t="s">
        <v>100</v>
      </c>
      <c r="F71" s="51" t="s">
        <v>180</v>
      </c>
      <c r="G71" s="54" t="s">
        <v>125</v>
      </c>
      <c r="H71" s="55" t="s">
        <v>181</v>
      </c>
      <c r="I71" s="54"/>
      <c r="J71" s="55"/>
      <c r="K71" s="55"/>
      <c r="L71" s="55"/>
    </row>
    <row r="72" spans="1:145" s="16" customFormat="1" ht="42.75" x14ac:dyDescent="0.2">
      <c r="A72" s="53" t="s">
        <v>182</v>
      </c>
      <c r="B72" s="51" t="s">
        <v>172</v>
      </c>
      <c r="C72" s="51" t="s">
        <v>86</v>
      </c>
      <c r="D72" s="51">
        <v>1</v>
      </c>
      <c r="E72" s="51" t="s">
        <v>100</v>
      </c>
      <c r="F72" s="54" t="s">
        <v>183</v>
      </c>
      <c r="G72" s="54" t="s">
        <v>184</v>
      </c>
      <c r="H72" s="51" t="s">
        <v>185</v>
      </c>
      <c r="I72" s="51"/>
      <c r="M72" s="1"/>
      <c r="N72" s="1"/>
      <c r="O72" s="1"/>
      <c r="P72" s="1"/>
      <c r="Q72" s="1"/>
      <c r="R72" s="1"/>
      <c r="S72" s="1"/>
      <c r="T72" s="1"/>
      <c r="U72" s="1"/>
      <c r="V72" s="1"/>
      <c r="W72" s="1"/>
      <c r="X72" s="1"/>
      <c r="Y72" s="1"/>
      <c r="Z72" s="1"/>
      <c r="AA72" s="1"/>
      <c r="AB72" s="1"/>
      <c r="AC72" s="1"/>
      <c r="AD72" s="1"/>
      <c r="AE72" s="1"/>
      <c r="AF72" s="1"/>
      <c r="AG72" s="1"/>
      <c r="AH72" s="1"/>
      <c r="AI72" s="1"/>
      <c r="AJ72" s="1"/>
      <c r="AK72" s="1"/>
      <c r="AL72" s="1"/>
      <c r="AM72" s="1"/>
      <c r="AN72" s="1"/>
      <c r="AO72" s="1"/>
      <c r="AP72" s="1"/>
      <c r="AQ72" s="1"/>
      <c r="AR72" s="1"/>
      <c r="AS72" s="1"/>
      <c r="AT72" s="1"/>
      <c r="AU72" s="1"/>
      <c r="AV72" s="1"/>
      <c r="AW72" s="1"/>
      <c r="AX72" s="1"/>
      <c r="AY72" s="1"/>
      <c r="AZ72" s="1"/>
      <c r="BA72" s="1"/>
      <c r="BB72" s="1"/>
      <c r="BC72" s="1"/>
      <c r="BD72" s="1"/>
      <c r="BE72" s="1"/>
      <c r="BF72" s="1"/>
      <c r="BG72" s="1"/>
      <c r="BH72" s="1"/>
      <c r="BI72" s="1"/>
      <c r="BJ72" s="1"/>
      <c r="BK72" s="1"/>
      <c r="BL72" s="1"/>
      <c r="BM72" s="1"/>
      <c r="BN72" s="1"/>
      <c r="BO72" s="1"/>
      <c r="BP72" s="1"/>
      <c r="BQ72" s="1"/>
      <c r="BR72" s="1"/>
      <c r="BS72" s="1"/>
      <c r="BT72" s="1"/>
      <c r="BU72" s="1"/>
      <c r="BV72" s="1"/>
      <c r="BW72" s="1"/>
      <c r="BX72" s="1"/>
      <c r="BY72" s="1"/>
      <c r="BZ72" s="1"/>
      <c r="CA72" s="1"/>
      <c r="CB72" s="1"/>
      <c r="CC72" s="1"/>
      <c r="CD72" s="1"/>
      <c r="CE72" s="1"/>
      <c r="CF72" s="1"/>
      <c r="CG72" s="1"/>
      <c r="CH72" s="1"/>
      <c r="CI72" s="1"/>
      <c r="CJ72" s="1"/>
      <c r="CK72" s="1"/>
      <c r="CL72" s="1"/>
      <c r="CM72" s="1"/>
      <c r="CN72" s="1"/>
      <c r="CO72" s="1"/>
      <c r="CP72" s="1"/>
      <c r="CQ72" s="1"/>
      <c r="CR72" s="1"/>
      <c r="CS72" s="1"/>
      <c r="CT72" s="1"/>
      <c r="CU72" s="1"/>
      <c r="CV72" s="1"/>
      <c r="CW72" s="1"/>
      <c r="CX72" s="1"/>
      <c r="CY72" s="1"/>
      <c r="CZ72" s="1"/>
      <c r="DA72" s="1"/>
      <c r="DB72" s="1"/>
      <c r="DC72" s="1"/>
      <c r="DD72" s="1"/>
      <c r="DE72" s="1"/>
      <c r="DF72" s="1"/>
      <c r="DG72" s="1"/>
      <c r="DH72" s="1"/>
      <c r="DI72" s="1"/>
      <c r="DJ72" s="1"/>
      <c r="DK72" s="1"/>
      <c r="DL72" s="1"/>
      <c r="DM72" s="1"/>
      <c r="DN72" s="1"/>
      <c r="DO72" s="1"/>
      <c r="DP72" s="1"/>
      <c r="DQ72" s="1"/>
      <c r="DR72" s="1"/>
      <c r="DS72" s="1"/>
      <c r="DT72" s="1"/>
      <c r="DU72" s="1"/>
      <c r="DV72" s="1"/>
      <c r="DW72" s="1"/>
      <c r="DX72" s="1"/>
      <c r="DY72" s="1"/>
      <c r="DZ72" s="1"/>
      <c r="EA72" s="1"/>
      <c r="EB72" s="1"/>
      <c r="EC72" s="1"/>
      <c r="ED72" s="1"/>
      <c r="EE72" s="1"/>
      <c r="EF72" s="1"/>
      <c r="EG72" s="1"/>
      <c r="EH72" s="1"/>
      <c r="EI72" s="1"/>
      <c r="EJ72" s="1"/>
      <c r="EK72" s="1"/>
      <c r="EL72" s="1"/>
      <c r="EM72" s="1"/>
      <c r="EN72" s="1"/>
      <c r="EO72" s="1"/>
    </row>
    <row r="73" spans="1:145" ht="42.75" x14ac:dyDescent="0.2">
      <c r="A73" s="53" t="s">
        <v>186</v>
      </c>
      <c r="B73" s="51" t="s">
        <v>172</v>
      </c>
      <c r="C73" s="51" t="s">
        <v>86</v>
      </c>
      <c r="D73" s="51">
        <v>30</v>
      </c>
      <c r="E73" s="51" t="s">
        <v>100</v>
      </c>
      <c r="F73" s="54" t="s">
        <v>187</v>
      </c>
      <c r="G73" s="54" t="s">
        <v>188</v>
      </c>
      <c r="H73" s="51" t="s">
        <v>189</v>
      </c>
      <c r="I73" s="55"/>
      <c r="J73" s="55"/>
      <c r="K73" s="55"/>
      <c r="L73" s="55"/>
    </row>
    <row r="74" spans="1:145" ht="57" x14ac:dyDescent="0.2">
      <c r="A74" s="53" t="s">
        <v>190</v>
      </c>
      <c r="B74" s="51" t="s">
        <v>172</v>
      </c>
      <c r="C74" s="50" t="s">
        <v>86</v>
      </c>
      <c r="D74" s="51">
        <v>5</v>
      </c>
      <c r="E74" s="51" t="s">
        <v>87</v>
      </c>
      <c r="F74" s="54" t="s">
        <v>191</v>
      </c>
      <c r="G74" s="51">
        <v>1</v>
      </c>
      <c r="H74" s="54" t="s">
        <v>192</v>
      </c>
      <c r="I74" s="55"/>
      <c r="J74" s="55"/>
      <c r="K74" s="55"/>
      <c r="L74" s="56"/>
    </row>
    <row r="75" spans="1:145" ht="42.75" x14ac:dyDescent="0.2">
      <c r="A75" s="53" t="s">
        <v>193</v>
      </c>
      <c r="B75" s="51" t="s">
        <v>172</v>
      </c>
      <c r="C75" s="50" t="s">
        <v>86</v>
      </c>
      <c r="D75" s="51" t="s">
        <v>194</v>
      </c>
      <c r="E75" s="51" t="s">
        <v>87</v>
      </c>
      <c r="F75" s="54" t="s">
        <v>195</v>
      </c>
      <c r="G75" s="51" t="s">
        <v>196</v>
      </c>
      <c r="H75" s="54" t="s">
        <v>197</v>
      </c>
      <c r="I75" s="55"/>
      <c r="J75" s="55"/>
      <c r="K75" s="55"/>
      <c r="L75" s="56"/>
    </row>
    <row r="76" spans="1:145" ht="57" x14ac:dyDescent="0.2">
      <c r="A76" s="34" t="s">
        <v>133</v>
      </c>
      <c r="B76" s="51" t="s">
        <v>172</v>
      </c>
      <c r="C76" s="60" t="s">
        <v>86</v>
      </c>
      <c r="D76" s="58">
        <v>30</v>
      </c>
      <c r="E76" s="51" t="s">
        <v>100</v>
      </c>
      <c r="F76" s="57" t="s">
        <v>134</v>
      </c>
      <c r="G76" s="34" t="s">
        <v>135</v>
      </c>
      <c r="H76" s="57" t="s">
        <v>136</v>
      </c>
      <c r="I76" s="55"/>
      <c r="J76" s="55"/>
      <c r="K76" s="55"/>
      <c r="L76" s="55"/>
    </row>
    <row r="77" spans="1:145" ht="57" x14ac:dyDescent="0.2">
      <c r="A77" s="34" t="s">
        <v>137</v>
      </c>
      <c r="B77" s="51" t="s">
        <v>172</v>
      </c>
      <c r="C77" s="60" t="s">
        <v>86</v>
      </c>
      <c r="D77" s="58">
        <v>30</v>
      </c>
      <c r="E77" s="51" t="s">
        <v>100</v>
      </c>
      <c r="F77" s="57" t="s">
        <v>134</v>
      </c>
      <c r="G77" s="34" t="s">
        <v>135</v>
      </c>
      <c r="H77" s="57" t="s">
        <v>136</v>
      </c>
      <c r="I77" s="55"/>
      <c r="J77" s="55"/>
      <c r="K77" s="55"/>
      <c r="L77" s="55"/>
    </row>
    <row r="78" spans="1:145" ht="57" x14ac:dyDescent="0.2">
      <c r="A78" s="34" t="s">
        <v>138</v>
      </c>
      <c r="B78" s="51" t="s">
        <v>172</v>
      </c>
      <c r="C78" s="60" t="s">
        <v>86</v>
      </c>
      <c r="D78" s="58">
        <v>30</v>
      </c>
      <c r="E78" s="51" t="s">
        <v>100</v>
      </c>
      <c r="F78" s="57" t="s">
        <v>134</v>
      </c>
      <c r="G78" s="34" t="s">
        <v>135</v>
      </c>
      <c r="H78" s="57" t="s">
        <v>136</v>
      </c>
      <c r="I78" s="55"/>
      <c r="J78" s="55"/>
      <c r="K78" s="55"/>
      <c r="L78" s="55"/>
    </row>
    <row r="79" spans="1:145" ht="57" x14ac:dyDescent="0.2">
      <c r="A79" s="34" t="s">
        <v>139</v>
      </c>
      <c r="B79" s="51" t="s">
        <v>172</v>
      </c>
      <c r="C79" s="60" t="s">
        <v>86</v>
      </c>
      <c r="D79" s="58">
        <v>30</v>
      </c>
      <c r="E79" s="51" t="s">
        <v>100</v>
      </c>
      <c r="F79" s="57" t="s">
        <v>134</v>
      </c>
      <c r="G79" s="34" t="s">
        <v>135</v>
      </c>
      <c r="H79" s="57" t="s">
        <v>136</v>
      </c>
      <c r="I79" s="55"/>
      <c r="J79" s="55"/>
      <c r="K79" s="55"/>
      <c r="L79" s="55"/>
    </row>
    <row r="80" spans="1:145" ht="57" x14ac:dyDescent="0.2">
      <c r="A80" s="34" t="s">
        <v>140</v>
      </c>
      <c r="B80" s="51" t="s">
        <v>172</v>
      </c>
      <c r="C80" s="60" t="s">
        <v>86</v>
      </c>
      <c r="D80" s="58">
        <v>30</v>
      </c>
      <c r="E80" s="51" t="s">
        <v>100</v>
      </c>
      <c r="F80" s="57" t="s">
        <v>134</v>
      </c>
      <c r="G80" s="34" t="s">
        <v>135</v>
      </c>
      <c r="H80" s="57" t="s">
        <v>136</v>
      </c>
      <c r="I80" s="55"/>
      <c r="J80" s="55"/>
      <c r="K80" s="55"/>
      <c r="L80" s="55"/>
    </row>
    <row r="81" spans="1:145" ht="57" x14ac:dyDescent="0.2">
      <c r="A81" s="34" t="s">
        <v>147</v>
      </c>
      <c r="B81" s="51" t="s">
        <v>172</v>
      </c>
      <c r="C81" s="60" t="s">
        <v>86</v>
      </c>
      <c r="D81" s="58">
        <v>30</v>
      </c>
      <c r="E81" s="51" t="s">
        <v>100</v>
      </c>
      <c r="F81" s="57" t="s">
        <v>134</v>
      </c>
      <c r="G81" s="34" t="s">
        <v>135</v>
      </c>
      <c r="H81" s="57" t="s">
        <v>136</v>
      </c>
      <c r="I81" s="55"/>
      <c r="J81" s="55"/>
      <c r="K81" s="55"/>
      <c r="L81" s="55"/>
    </row>
    <row r="82" spans="1:145" ht="57" x14ac:dyDescent="0.2">
      <c r="A82" s="34" t="s">
        <v>148</v>
      </c>
      <c r="B82" s="51" t="s">
        <v>172</v>
      </c>
      <c r="C82" s="60" t="s">
        <v>86</v>
      </c>
      <c r="D82" s="58">
        <v>30</v>
      </c>
      <c r="E82" s="51" t="s">
        <v>100</v>
      </c>
      <c r="F82" s="57" t="s">
        <v>134</v>
      </c>
      <c r="G82" s="34" t="s">
        <v>135</v>
      </c>
      <c r="H82" s="57" t="s">
        <v>136</v>
      </c>
      <c r="I82" s="55"/>
      <c r="J82" s="55"/>
      <c r="K82" s="55"/>
      <c r="L82" s="55"/>
    </row>
    <row r="83" spans="1:145" ht="57" x14ac:dyDescent="0.2">
      <c r="A83" s="34" t="s">
        <v>149</v>
      </c>
      <c r="B83" s="51" t="s">
        <v>172</v>
      </c>
      <c r="C83" s="60" t="s">
        <v>86</v>
      </c>
      <c r="D83" s="58">
        <v>30</v>
      </c>
      <c r="E83" s="51" t="s">
        <v>100</v>
      </c>
      <c r="F83" s="57" t="s">
        <v>134</v>
      </c>
      <c r="G83" s="34" t="s">
        <v>135</v>
      </c>
      <c r="H83" s="57" t="s">
        <v>136</v>
      </c>
      <c r="I83" s="55"/>
      <c r="J83" s="55"/>
      <c r="K83" s="55"/>
      <c r="L83" s="55"/>
    </row>
    <row r="84" spans="1:145" ht="57" x14ac:dyDescent="0.2">
      <c r="A84" s="34" t="s">
        <v>150</v>
      </c>
      <c r="B84" s="51" t="s">
        <v>172</v>
      </c>
      <c r="C84" s="60" t="s">
        <v>86</v>
      </c>
      <c r="D84" s="58">
        <v>30</v>
      </c>
      <c r="E84" s="51" t="s">
        <v>100</v>
      </c>
      <c r="F84" s="57" t="s">
        <v>134</v>
      </c>
      <c r="G84" s="34" t="s">
        <v>135</v>
      </c>
      <c r="H84" s="57" t="s">
        <v>136</v>
      </c>
      <c r="I84" s="55"/>
      <c r="J84" s="55"/>
      <c r="K84" s="55"/>
      <c r="L84" s="55"/>
    </row>
    <row r="85" spans="1:145" ht="57" x14ac:dyDescent="0.2">
      <c r="A85" s="34" t="s">
        <v>151</v>
      </c>
      <c r="B85" s="51" t="s">
        <v>172</v>
      </c>
      <c r="C85" s="60" t="s">
        <v>86</v>
      </c>
      <c r="D85" s="58">
        <v>30</v>
      </c>
      <c r="E85" s="51" t="s">
        <v>100</v>
      </c>
      <c r="F85" s="57" t="s">
        <v>134</v>
      </c>
      <c r="G85" s="34" t="s">
        <v>135</v>
      </c>
      <c r="H85" s="57" t="s">
        <v>136</v>
      </c>
      <c r="I85" s="55"/>
      <c r="J85" s="55"/>
      <c r="K85" s="55"/>
      <c r="L85" s="55"/>
    </row>
    <row r="86" spans="1:145" ht="42.75" x14ac:dyDescent="0.2">
      <c r="A86" s="50" t="s">
        <v>84</v>
      </c>
      <c r="B86" s="51" t="s">
        <v>198</v>
      </c>
      <c r="C86" s="50" t="s">
        <v>86</v>
      </c>
      <c r="D86" s="51">
        <v>1</v>
      </c>
      <c r="E86" s="50" t="s">
        <v>87</v>
      </c>
      <c r="F86" s="50" t="s">
        <v>88</v>
      </c>
      <c r="G86" s="50" t="s">
        <v>199</v>
      </c>
      <c r="H86" s="55" t="s">
        <v>200</v>
      </c>
      <c r="I86" s="16"/>
      <c r="J86" s="16"/>
      <c r="K86" s="16"/>
      <c r="L86" s="16"/>
    </row>
    <row r="87" spans="1:145" ht="42.75" x14ac:dyDescent="0.2">
      <c r="A87" s="53" t="s">
        <v>91</v>
      </c>
      <c r="B87" s="51" t="s">
        <v>198</v>
      </c>
      <c r="C87" s="51" t="s">
        <v>86</v>
      </c>
      <c r="D87" s="51">
        <v>10</v>
      </c>
      <c r="E87" s="51" t="s">
        <v>87</v>
      </c>
      <c r="F87" s="51" t="s">
        <v>92</v>
      </c>
      <c r="G87" s="54" t="s">
        <v>93</v>
      </c>
      <c r="H87" s="54" t="s">
        <v>94</v>
      </c>
      <c r="I87" s="55"/>
      <c r="J87" s="55"/>
      <c r="K87" s="55"/>
      <c r="L87" s="56"/>
    </row>
    <row r="88" spans="1:145" s="16" customFormat="1" ht="57" x14ac:dyDescent="0.2">
      <c r="A88" s="53" t="s">
        <v>201</v>
      </c>
      <c r="B88" s="51" t="s">
        <v>198</v>
      </c>
      <c r="C88" s="50" t="s">
        <v>86</v>
      </c>
      <c r="D88" s="51">
        <v>5</v>
      </c>
      <c r="E88" s="50" t="s">
        <v>87</v>
      </c>
      <c r="F88" s="54" t="s">
        <v>202</v>
      </c>
      <c r="G88" s="51">
        <v>1</v>
      </c>
      <c r="H88" s="54" t="s">
        <v>192</v>
      </c>
      <c r="M88" s="1"/>
      <c r="N88" s="1"/>
      <c r="O88" s="1"/>
      <c r="P88" s="1"/>
      <c r="Q88" s="1"/>
      <c r="R88" s="1"/>
      <c r="S88" s="1"/>
      <c r="T88" s="1"/>
      <c r="U88" s="1"/>
      <c r="V88" s="1"/>
      <c r="W88" s="1"/>
      <c r="X88" s="1"/>
      <c r="Y88" s="1"/>
      <c r="Z88" s="1"/>
      <c r="AA88" s="1"/>
      <c r="AB88" s="1"/>
      <c r="AC88" s="1"/>
      <c r="AD88" s="1"/>
      <c r="AE88" s="1"/>
      <c r="AF88" s="1"/>
      <c r="AG88" s="1"/>
      <c r="AH88" s="1"/>
      <c r="AI88" s="1"/>
      <c r="AJ88" s="1"/>
      <c r="AK88" s="1"/>
      <c r="AL88" s="1"/>
      <c r="AM88" s="1"/>
      <c r="AN88" s="1"/>
      <c r="AO88" s="1"/>
      <c r="AP88" s="1"/>
      <c r="AQ88" s="1"/>
      <c r="AR88" s="1"/>
      <c r="AS88" s="1"/>
      <c r="AT88" s="1"/>
      <c r="AU88" s="1"/>
      <c r="AV88" s="1"/>
      <c r="AW88" s="1"/>
      <c r="AX88" s="1"/>
      <c r="AY88" s="1"/>
      <c r="AZ88" s="1"/>
      <c r="BA88" s="1"/>
      <c r="BB88" s="1"/>
      <c r="BC88" s="1"/>
      <c r="BD88" s="1"/>
      <c r="BE88" s="1"/>
      <c r="BF88" s="1"/>
      <c r="BG88" s="1"/>
      <c r="BH88" s="1"/>
      <c r="BI88" s="1"/>
      <c r="BJ88" s="1"/>
      <c r="BK88" s="1"/>
      <c r="BL88" s="1"/>
      <c r="BM88" s="1"/>
      <c r="BN88" s="1"/>
      <c r="BO88" s="1"/>
      <c r="BP88" s="1"/>
      <c r="BQ88" s="1"/>
      <c r="BR88" s="1"/>
      <c r="BS88" s="1"/>
      <c r="BT88" s="1"/>
      <c r="BU88" s="1"/>
      <c r="BV88" s="1"/>
      <c r="BW88" s="1"/>
      <c r="BX88" s="1"/>
      <c r="BY88" s="1"/>
      <c r="BZ88" s="1"/>
      <c r="CA88" s="1"/>
      <c r="CB88" s="1"/>
      <c r="CC88" s="1"/>
      <c r="CD88" s="1"/>
      <c r="CE88" s="1"/>
      <c r="CF88" s="1"/>
      <c r="CG88" s="1"/>
      <c r="CH88" s="1"/>
      <c r="CI88" s="1"/>
      <c r="CJ88" s="1"/>
      <c r="CK88" s="1"/>
      <c r="CL88" s="1"/>
      <c r="CM88" s="1"/>
      <c r="CN88" s="1"/>
      <c r="CO88" s="1"/>
      <c r="CP88" s="1"/>
      <c r="CQ88" s="1"/>
      <c r="CR88" s="1"/>
      <c r="CS88" s="1"/>
      <c r="CT88" s="1"/>
      <c r="CU88" s="1"/>
      <c r="CV88" s="1"/>
      <c r="CW88" s="1"/>
      <c r="CX88" s="1"/>
      <c r="CY88" s="1"/>
      <c r="CZ88" s="1"/>
      <c r="DA88" s="1"/>
      <c r="DB88" s="1"/>
      <c r="DC88" s="1"/>
      <c r="DD88" s="1"/>
      <c r="DE88" s="1"/>
      <c r="DF88" s="1"/>
      <c r="DG88" s="1"/>
      <c r="DH88" s="1"/>
      <c r="DI88" s="1"/>
      <c r="DJ88" s="1"/>
      <c r="DK88" s="1"/>
      <c r="DL88" s="1"/>
      <c r="DM88" s="1"/>
      <c r="DN88" s="1"/>
      <c r="DO88" s="1"/>
      <c r="DP88" s="1"/>
      <c r="DQ88" s="1"/>
      <c r="DR88" s="1"/>
      <c r="DS88" s="1"/>
      <c r="DT88" s="1"/>
      <c r="DU88" s="1"/>
      <c r="DV88" s="1"/>
      <c r="DW88" s="1"/>
      <c r="DX88" s="1"/>
      <c r="DY88" s="1"/>
      <c r="DZ88" s="1"/>
      <c r="EA88" s="1"/>
      <c r="EB88" s="1"/>
      <c r="EC88" s="1"/>
      <c r="ED88" s="1"/>
      <c r="EE88" s="1"/>
      <c r="EF88" s="1"/>
      <c r="EG88" s="1"/>
      <c r="EH88" s="1"/>
      <c r="EI88" s="1"/>
      <c r="EJ88" s="1"/>
      <c r="EK88" s="1"/>
      <c r="EL88" s="1"/>
      <c r="EM88" s="1"/>
      <c r="EN88" s="1"/>
      <c r="EO88" s="1"/>
    </row>
    <row r="89" spans="1:145" ht="42.75" x14ac:dyDescent="0.2">
      <c r="A89" s="53" t="s">
        <v>179</v>
      </c>
      <c r="B89" s="51" t="s">
        <v>198</v>
      </c>
      <c r="C89" s="50" t="s">
        <v>2</v>
      </c>
      <c r="D89" s="51">
        <v>10</v>
      </c>
      <c r="E89" s="50" t="s">
        <v>87</v>
      </c>
      <c r="F89" s="54" t="s">
        <v>203</v>
      </c>
      <c r="G89" s="51" t="s">
        <v>204</v>
      </c>
      <c r="H89" s="54" t="s">
        <v>205</v>
      </c>
      <c r="I89" s="16"/>
      <c r="J89" s="16"/>
      <c r="K89" s="16"/>
      <c r="L89" s="16"/>
      <c r="M89" s="48"/>
    </row>
    <row r="90" spans="1:145" ht="42.75" x14ac:dyDescent="0.2">
      <c r="A90" s="53" t="s">
        <v>206</v>
      </c>
      <c r="B90" s="51" t="s">
        <v>198</v>
      </c>
      <c r="C90" s="50" t="s">
        <v>86</v>
      </c>
      <c r="D90" s="51">
        <v>1</v>
      </c>
      <c r="E90" s="51" t="s">
        <v>87</v>
      </c>
      <c r="F90" s="54" t="s">
        <v>207</v>
      </c>
      <c r="G90" s="51" t="s">
        <v>184</v>
      </c>
      <c r="H90" s="54" t="s">
        <v>208</v>
      </c>
      <c r="I90" s="16"/>
      <c r="J90" s="16"/>
      <c r="K90" s="16"/>
      <c r="L90" s="16"/>
      <c r="M90" s="48"/>
    </row>
    <row r="91" spans="1:145" ht="28.5" x14ac:dyDescent="0.2">
      <c r="A91" s="53" t="s">
        <v>209</v>
      </c>
      <c r="B91" s="51" t="s">
        <v>198</v>
      </c>
      <c r="C91" s="50" t="s">
        <v>86</v>
      </c>
      <c r="D91" s="51">
        <v>40</v>
      </c>
      <c r="E91" s="51" t="s">
        <v>100</v>
      </c>
      <c r="F91" s="54" t="s">
        <v>210</v>
      </c>
      <c r="G91" s="51" t="s">
        <v>211</v>
      </c>
      <c r="H91" s="54" t="s">
        <v>212</v>
      </c>
      <c r="I91" s="16"/>
      <c r="J91" s="16"/>
      <c r="K91" s="16"/>
      <c r="L91" s="16"/>
      <c r="M91" s="48"/>
    </row>
    <row r="92" spans="1:145" ht="28.5" x14ac:dyDescent="0.2">
      <c r="A92" s="53" t="s">
        <v>213</v>
      </c>
      <c r="B92" s="51" t="s">
        <v>198</v>
      </c>
      <c r="C92" s="50" t="s">
        <v>86</v>
      </c>
      <c r="D92" s="51">
        <v>40</v>
      </c>
      <c r="E92" s="51" t="s">
        <v>100</v>
      </c>
      <c r="F92" s="54" t="s">
        <v>210</v>
      </c>
      <c r="G92" s="51" t="s">
        <v>214</v>
      </c>
      <c r="H92" s="54" t="s">
        <v>212</v>
      </c>
      <c r="I92" s="16"/>
      <c r="J92" s="16"/>
      <c r="K92" s="16"/>
      <c r="L92" s="16"/>
      <c r="M92" s="48"/>
    </row>
    <row r="93" spans="1:145" ht="42.75" x14ac:dyDescent="0.2">
      <c r="A93" s="53" t="s">
        <v>215</v>
      </c>
      <c r="B93" s="51" t="s">
        <v>198</v>
      </c>
      <c r="C93" s="50" t="s">
        <v>86</v>
      </c>
      <c r="D93" s="51">
        <v>70</v>
      </c>
      <c r="E93" s="51" t="s">
        <v>100</v>
      </c>
      <c r="F93" s="54" t="s">
        <v>216</v>
      </c>
      <c r="G93" s="51" t="s">
        <v>217</v>
      </c>
      <c r="H93" s="54" t="s">
        <v>218</v>
      </c>
      <c r="I93" s="16"/>
      <c r="J93" s="16"/>
      <c r="K93" s="16"/>
      <c r="L93" s="16"/>
      <c r="M93" s="48"/>
    </row>
    <row r="94" spans="1:145" x14ac:dyDescent="0.2">
      <c r="A94" s="53" t="s">
        <v>219</v>
      </c>
      <c r="B94" s="51" t="s">
        <v>198</v>
      </c>
      <c r="C94" s="50" t="s">
        <v>86</v>
      </c>
      <c r="D94" s="51">
        <v>3</v>
      </c>
      <c r="E94" s="51" t="s">
        <v>100</v>
      </c>
      <c r="F94" s="54" t="s">
        <v>220</v>
      </c>
      <c r="G94" s="51" t="s">
        <v>221</v>
      </c>
      <c r="H94" s="54" t="s">
        <v>218</v>
      </c>
      <c r="I94" s="16"/>
      <c r="J94" s="16"/>
      <c r="K94" s="16"/>
      <c r="L94" s="16"/>
      <c r="M94" s="48"/>
    </row>
    <row r="95" spans="1:145" ht="42.75" x14ac:dyDescent="0.2">
      <c r="A95" s="53" t="s">
        <v>222</v>
      </c>
      <c r="B95" s="51" t="s">
        <v>198</v>
      </c>
      <c r="C95" s="51" t="s">
        <v>86</v>
      </c>
      <c r="D95" s="51">
        <v>55</v>
      </c>
      <c r="E95" s="51" t="s">
        <v>100</v>
      </c>
      <c r="F95" s="54" t="s">
        <v>223</v>
      </c>
      <c r="G95" s="54" t="s">
        <v>224</v>
      </c>
      <c r="H95" s="54" t="s">
        <v>225</v>
      </c>
      <c r="I95" s="55"/>
      <c r="J95" s="55"/>
      <c r="K95" s="55"/>
      <c r="L95" s="55"/>
    </row>
    <row r="96" spans="1:145" ht="42.75" x14ac:dyDescent="0.2">
      <c r="A96" s="53" t="s">
        <v>226</v>
      </c>
      <c r="B96" s="51" t="s">
        <v>198</v>
      </c>
      <c r="C96" s="51" t="s">
        <v>86</v>
      </c>
      <c r="D96" s="51">
        <v>55</v>
      </c>
      <c r="E96" s="51" t="s">
        <v>100</v>
      </c>
      <c r="F96" s="54" t="s">
        <v>223</v>
      </c>
      <c r="G96" s="54" t="s">
        <v>227</v>
      </c>
      <c r="H96" s="54" t="s">
        <v>228</v>
      </c>
      <c r="I96" s="55"/>
      <c r="J96" s="55"/>
      <c r="K96" s="55"/>
      <c r="L96" s="55"/>
    </row>
    <row r="97" spans="1:12" ht="42.75" x14ac:dyDescent="0.2">
      <c r="A97" s="53" t="s">
        <v>229</v>
      </c>
      <c r="B97" s="51" t="s">
        <v>198</v>
      </c>
      <c r="C97" s="51" t="s">
        <v>86</v>
      </c>
      <c r="D97" s="51">
        <v>55</v>
      </c>
      <c r="E97" s="51" t="s">
        <v>100</v>
      </c>
      <c r="F97" s="54" t="s">
        <v>223</v>
      </c>
      <c r="G97" s="54" t="s">
        <v>230</v>
      </c>
      <c r="H97" s="54" t="s">
        <v>228</v>
      </c>
      <c r="I97" s="55"/>
      <c r="J97" s="55"/>
      <c r="K97" s="55"/>
      <c r="L97" s="56"/>
    </row>
    <row r="98" spans="1:12" ht="42.75" x14ac:dyDescent="0.2">
      <c r="A98" s="53" t="s">
        <v>231</v>
      </c>
      <c r="B98" s="51" t="s">
        <v>198</v>
      </c>
      <c r="C98" s="51" t="s">
        <v>86</v>
      </c>
      <c r="D98" s="51">
        <v>55</v>
      </c>
      <c r="E98" s="51" t="s">
        <v>100</v>
      </c>
      <c r="F98" s="54" t="s">
        <v>223</v>
      </c>
      <c r="G98" s="54" t="s">
        <v>232</v>
      </c>
      <c r="H98" s="54" t="s">
        <v>228</v>
      </c>
      <c r="I98" s="55"/>
      <c r="J98" s="55"/>
      <c r="K98" s="55"/>
      <c r="L98" s="56"/>
    </row>
    <row r="99" spans="1:12" x14ac:dyDescent="0.2">
      <c r="A99" s="53" t="s">
        <v>233</v>
      </c>
      <c r="B99" s="51" t="s">
        <v>198</v>
      </c>
      <c r="C99" s="51" t="s">
        <v>86</v>
      </c>
      <c r="D99" s="51">
        <v>30</v>
      </c>
      <c r="E99" s="51" t="s">
        <v>100</v>
      </c>
      <c r="F99" s="54" t="s">
        <v>234</v>
      </c>
      <c r="G99" s="54" t="s">
        <v>235</v>
      </c>
      <c r="H99" s="54" t="s">
        <v>218</v>
      </c>
      <c r="I99" s="55"/>
      <c r="J99" s="55"/>
      <c r="K99" s="55"/>
      <c r="L99" s="55"/>
    </row>
    <row r="100" spans="1:12" x14ac:dyDescent="0.2">
      <c r="A100" s="53" t="s">
        <v>236</v>
      </c>
      <c r="B100" s="51" t="s">
        <v>198</v>
      </c>
      <c r="C100" s="51" t="s">
        <v>86</v>
      </c>
      <c r="D100" s="51">
        <v>30</v>
      </c>
      <c r="E100" s="51" t="s">
        <v>100</v>
      </c>
      <c r="F100" s="54" t="s">
        <v>237</v>
      </c>
      <c r="G100" s="54" t="s">
        <v>238</v>
      </c>
      <c r="H100" s="54" t="s">
        <v>218</v>
      </c>
      <c r="I100" s="55"/>
      <c r="J100" s="55"/>
      <c r="K100" s="55"/>
      <c r="L100" s="55"/>
    </row>
    <row r="101" spans="1:12" x14ac:dyDescent="0.2">
      <c r="A101" s="53" t="s">
        <v>239</v>
      </c>
      <c r="B101" s="51" t="s">
        <v>198</v>
      </c>
      <c r="C101" s="51" t="s">
        <v>86</v>
      </c>
      <c r="D101" s="51">
        <v>6</v>
      </c>
      <c r="E101" s="51" t="s">
        <v>100</v>
      </c>
      <c r="F101" s="54" t="s">
        <v>240</v>
      </c>
      <c r="G101" s="54" t="s">
        <v>241</v>
      </c>
      <c r="H101" s="54" t="s">
        <v>218</v>
      </c>
      <c r="I101" s="55"/>
      <c r="J101" s="55"/>
      <c r="K101" s="55"/>
      <c r="L101" s="55"/>
    </row>
    <row r="102" spans="1:12" x14ac:dyDescent="0.2">
      <c r="A102" s="53" t="s">
        <v>242</v>
      </c>
      <c r="B102" s="51" t="s">
        <v>198</v>
      </c>
      <c r="C102" s="51" t="s">
        <v>86</v>
      </c>
      <c r="D102" s="51">
        <v>12</v>
      </c>
      <c r="E102" s="51" t="s">
        <v>100</v>
      </c>
      <c r="F102" s="54" t="s">
        <v>243</v>
      </c>
      <c r="G102" s="54" t="s">
        <v>244</v>
      </c>
      <c r="H102" s="54" t="s">
        <v>218</v>
      </c>
      <c r="I102" s="55"/>
      <c r="J102" s="55"/>
      <c r="K102" s="55"/>
      <c r="L102" s="55"/>
    </row>
    <row r="103" spans="1:12" ht="28.5" x14ac:dyDescent="0.2">
      <c r="A103" s="53" t="s">
        <v>245</v>
      </c>
      <c r="B103" s="51" t="s">
        <v>198</v>
      </c>
      <c r="C103" s="51" t="s">
        <v>86</v>
      </c>
      <c r="D103" s="51">
        <v>40</v>
      </c>
      <c r="E103" s="51" t="s">
        <v>100</v>
      </c>
      <c r="F103" s="54" t="s">
        <v>246</v>
      </c>
      <c r="G103" s="51" t="s">
        <v>211</v>
      </c>
      <c r="H103" s="54" t="s">
        <v>212</v>
      </c>
      <c r="I103" s="55"/>
      <c r="J103" s="55"/>
      <c r="K103" s="55"/>
      <c r="L103" s="55"/>
    </row>
    <row r="104" spans="1:12" ht="28.5" x14ac:dyDescent="0.2">
      <c r="A104" s="53" t="s">
        <v>247</v>
      </c>
      <c r="B104" s="51" t="s">
        <v>198</v>
      </c>
      <c r="C104" s="51" t="s">
        <v>86</v>
      </c>
      <c r="D104" s="51">
        <v>40</v>
      </c>
      <c r="E104" s="51" t="s">
        <v>100</v>
      </c>
      <c r="F104" s="54" t="s">
        <v>246</v>
      </c>
      <c r="G104" s="51" t="s">
        <v>214</v>
      </c>
      <c r="H104" s="54" t="s">
        <v>212</v>
      </c>
      <c r="I104" s="55"/>
      <c r="J104" s="55"/>
      <c r="K104" s="55"/>
      <c r="L104" s="55"/>
    </row>
    <row r="105" spans="1:12" ht="57" x14ac:dyDescent="0.2">
      <c r="A105" s="53" t="s">
        <v>248</v>
      </c>
      <c r="B105" s="51" t="s">
        <v>198</v>
      </c>
      <c r="C105" s="51" t="s">
        <v>86</v>
      </c>
      <c r="D105" s="51">
        <v>4</v>
      </c>
      <c r="E105" s="51" t="s">
        <v>100</v>
      </c>
      <c r="F105" s="54" t="s">
        <v>249</v>
      </c>
      <c r="G105" s="54" t="s">
        <v>250</v>
      </c>
      <c r="H105" s="54" t="s">
        <v>251</v>
      </c>
      <c r="I105" s="55"/>
      <c r="J105" s="55"/>
      <c r="K105" s="55"/>
      <c r="L105" s="55"/>
    </row>
    <row r="106" spans="1:12" ht="57" x14ac:dyDescent="0.2">
      <c r="A106" s="53" t="s">
        <v>252</v>
      </c>
      <c r="B106" s="51" t="s">
        <v>198</v>
      </c>
      <c r="C106" s="51" t="s">
        <v>86</v>
      </c>
      <c r="D106" s="51">
        <v>3</v>
      </c>
      <c r="E106" s="51" t="s">
        <v>100</v>
      </c>
      <c r="F106" s="54" t="s">
        <v>253</v>
      </c>
      <c r="G106" s="54" t="s">
        <v>254</v>
      </c>
      <c r="H106" s="54" t="s">
        <v>255</v>
      </c>
      <c r="I106" s="55"/>
      <c r="J106" s="55"/>
      <c r="K106" s="55"/>
      <c r="L106" s="55"/>
    </row>
    <row r="107" spans="1:12" ht="42.75" x14ac:dyDescent="0.2">
      <c r="A107" s="53" t="s">
        <v>256</v>
      </c>
      <c r="B107" s="51" t="s">
        <v>198</v>
      </c>
      <c r="C107" s="51" t="s">
        <v>86</v>
      </c>
      <c r="D107" s="51">
        <v>24</v>
      </c>
      <c r="E107" s="51" t="s">
        <v>100</v>
      </c>
      <c r="F107" s="54" t="s">
        <v>257</v>
      </c>
      <c r="G107" s="54" t="s">
        <v>258</v>
      </c>
      <c r="H107" s="54" t="s">
        <v>259</v>
      </c>
      <c r="I107" s="55"/>
      <c r="J107" s="55"/>
      <c r="K107" s="55"/>
      <c r="L107" s="55"/>
    </row>
    <row r="108" spans="1:12" ht="57" x14ac:dyDescent="0.2">
      <c r="A108" s="53" t="s">
        <v>260</v>
      </c>
      <c r="B108" s="51" t="s">
        <v>198</v>
      </c>
      <c r="C108" s="51" t="s">
        <v>86</v>
      </c>
      <c r="D108" s="51">
        <v>6</v>
      </c>
      <c r="E108" s="51" t="s">
        <v>100</v>
      </c>
      <c r="F108" s="54" t="s">
        <v>261</v>
      </c>
      <c r="G108" s="54" t="s">
        <v>262</v>
      </c>
      <c r="H108" s="54" t="s">
        <v>263</v>
      </c>
      <c r="I108" s="55"/>
      <c r="J108" s="55"/>
      <c r="K108" s="55"/>
      <c r="L108" s="55"/>
    </row>
    <row r="109" spans="1:12" ht="57" x14ac:dyDescent="0.2">
      <c r="A109" s="34" t="s">
        <v>133</v>
      </c>
      <c r="B109" s="51" t="s">
        <v>198</v>
      </c>
      <c r="C109" s="60" t="s">
        <v>86</v>
      </c>
      <c r="D109" s="58">
        <v>30</v>
      </c>
      <c r="E109" s="51" t="s">
        <v>100</v>
      </c>
      <c r="F109" s="57" t="s">
        <v>134</v>
      </c>
      <c r="G109" s="34" t="s">
        <v>135</v>
      </c>
      <c r="H109" s="57" t="s">
        <v>136</v>
      </c>
      <c r="I109" s="16"/>
      <c r="J109" s="16"/>
      <c r="K109" s="16"/>
      <c r="L109" s="16"/>
    </row>
    <row r="110" spans="1:12" ht="57" x14ac:dyDescent="0.2">
      <c r="A110" s="34" t="s">
        <v>137</v>
      </c>
      <c r="B110" s="51" t="s">
        <v>198</v>
      </c>
      <c r="C110" s="60" t="s">
        <v>86</v>
      </c>
      <c r="D110" s="58">
        <v>30</v>
      </c>
      <c r="E110" s="51" t="s">
        <v>100</v>
      </c>
      <c r="F110" s="57" t="s">
        <v>134</v>
      </c>
      <c r="G110" s="34" t="s">
        <v>135</v>
      </c>
      <c r="H110" s="57" t="s">
        <v>136</v>
      </c>
      <c r="I110" s="16"/>
      <c r="J110" s="16"/>
      <c r="K110" s="16"/>
      <c r="L110" s="16"/>
    </row>
    <row r="111" spans="1:12" ht="57" x14ac:dyDescent="0.2">
      <c r="A111" s="34" t="s">
        <v>138</v>
      </c>
      <c r="B111" s="51" t="s">
        <v>198</v>
      </c>
      <c r="C111" s="60" t="s">
        <v>86</v>
      </c>
      <c r="D111" s="58">
        <v>30</v>
      </c>
      <c r="E111" s="51" t="s">
        <v>100</v>
      </c>
      <c r="F111" s="57" t="s">
        <v>134</v>
      </c>
      <c r="G111" s="34" t="s">
        <v>135</v>
      </c>
      <c r="H111" s="57" t="s">
        <v>136</v>
      </c>
      <c r="I111" s="16"/>
      <c r="J111" s="16"/>
      <c r="K111" s="16"/>
      <c r="L111" s="16"/>
    </row>
    <row r="112" spans="1:12" ht="57" x14ac:dyDescent="0.2">
      <c r="A112" s="34" t="s">
        <v>139</v>
      </c>
      <c r="B112" s="51" t="s">
        <v>198</v>
      </c>
      <c r="C112" s="60" t="s">
        <v>86</v>
      </c>
      <c r="D112" s="58">
        <v>30</v>
      </c>
      <c r="E112" s="51" t="s">
        <v>100</v>
      </c>
      <c r="F112" s="57" t="s">
        <v>134</v>
      </c>
      <c r="G112" s="34" t="s">
        <v>135</v>
      </c>
      <c r="H112" s="57" t="s">
        <v>136</v>
      </c>
      <c r="I112" s="16"/>
      <c r="J112" s="16"/>
      <c r="K112" s="16"/>
      <c r="L112" s="16"/>
    </row>
    <row r="113" spans="1:12" ht="57" x14ac:dyDescent="0.2">
      <c r="A113" s="34" t="s">
        <v>140</v>
      </c>
      <c r="B113" s="51" t="s">
        <v>198</v>
      </c>
      <c r="C113" s="60" t="s">
        <v>86</v>
      </c>
      <c r="D113" s="58">
        <v>30</v>
      </c>
      <c r="E113" s="51" t="s">
        <v>100</v>
      </c>
      <c r="F113" s="57" t="s">
        <v>134</v>
      </c>
      <c r="G113" s="34" t="s">
        <v>135</v>
      </c>
      <c r="H113" s="57" t="s">
        <v>136</v>
      </c>
      <c r="I113" s="16"/>
      <c r="J113" s="16"/>
      <c r="K113" s="16"/>
      <c r="L113" s="16"/>
    </row>
    <row r="114" spans="1:12" ht="57" x14ac:dyDescent="0.2">
      <c r="A114" s="34" t="s">
        <v>147</v>
      </c>
      <c r="B114" s="51" t="s">
        <v>198</v>
      </c>
      <c r="C114" s="60" t="s">
        <v>86</v>
      </c>
      <c r="D114" s="58">
        <v>30</v>
      </c>
      <c r="E114" s="51" t="s">
        <v>100</v>
      </c>
      <c r="F114" s="57" t="s">
        <v>134</v>
      </c>
      <c r="G114" s="34" t="s">
        <v>135</v>
      </c>
      <c r="H114" s="57" t="s">
        <v>136</v>
      </c>
      <c r="I114" s="16"/>
      <c r="J114" s="16"/>
      <c r="K114" s="16"/>
      <c r="L114" s="16"/>
    </row>
    <row r="115" spans="1:12" ht="57" x14ac:dyDescent="0.2">
      <c r="A115" s="34" t="s">
        <v>148</v>
      </c>
      <c r="B115" s="51" t="s">
        <v>198</v>
      </c>
      <c r="C115" s="60" t="s">
        <v>86</v>
      </c>
      <c r="D115" s="58">
        <v>30</v>
      </c>
      <c r="E115" s="51" t="s">
        <v>100</v>
      </c>
      <c r="F115" s="57" t="s">
        <v>134</v>
      </c>
      <c r="G115" s="34" t="s">
        <v>135</v>
      </c>
      <c r="H115" s="57" t="s">
        <v>136</v>
      </c>
      <c r="I115" s="16"/>
      <c r="J115" s="16"/>
      <c r="K115" s="16"/>
      <c r="L115" s="16"/>
    </row>
    <row r="116" spans="1:12" ht="57" x14ac:dyDescent="0.2">
      <c r="A116" s="34" t="s">
        <v>149</v>
      </c>
      <c r="B116" s="51" t="s">
        <v>198</v>
      </c>
      <c r="C116" s="60" t="s">
        <v>86</v>
      </c>
      <c r="D116" s="58">
        <v>30</v>
      </c>
      <c r="E116" s="51" t="s">
        <v>100</v>
      </c>
      <c r="F116" s="57" t="s">
        <v>134</v>
      </c>
      <c r="G116" s="34" t="s">
        <v>135</v>
      </c>
      <c r="H116" s="57" t="s">
        <v>136</v>
      </c>
      <c r="I116" s="16"/>
      <c r="J116" s="16"/>
      <c r="K116" s="16"/>
      <c r="L116" s="16"/>
    </row>
    <row r="117" spans="1:12" ht="57" x14ac:dyDescent="0.2">
      <c r="A117" s="34" t="s">
        <v>150</v>
      </c>
      <c r="B117" s="51" t="s">
        <v>198</v>
      </c>
      <c r="C117" s="60" t="s">
        <v>86</v>
      </c>
      <c r="D117" s="58">
        <v>30</v>
      </c>
      <c r="E117" s="51" t="s">
        <v>100</v>
      </c>
      <c r="F117" s="57" t="s">
        <v>134</v>
      </c>
      <c r="G117" s="34" t="s">
        <v>135</v>
      </c>
      <c r="H117" s="57" t="s">
        <v>136</v>
      </c>
      <c r="I117" s="16"/>
      <c r="J117" s="16"/>
      <c r="K117" s="16"/>
      <c r="L117" s="16"/>
    </row>
    <row r="118" spans="1:12" ht="57" x14ac:dyDescent="0.2">
      <c r="A118" s="34" t="s">
        <v>151</v>
      </c>
      <c r="B118" s="51" t="s">
        <v>198</v>
      </c>
      <c r="C118" s="60" t="s">
        <v>86</v>
      </c>
      <c r="D118" s="58">
        <v>30</v>
      </c>
      <c r="E118" s="51" t="s">
        <v>100</v>
      </c>
      <c r="F118" s="57" t="s">
        <v>134</v>
      </c>
      <c r="G118" s="34" t="s">
        <v>135</v>
      </c>
      <c r="H118" s="57" t="s">
        <v>136</v>
      </c>
      <c r="I118" s="16"/>
      <c r="J118" s="16"/>
      <c r="K118" s="16"/>
      <c r="L118" s="16"/>
    </row>
    <row r="119" spans="1:12" ht="42.75" x14ac:dyDescent="0.2">
      <c r="A119" s="50" t="s">
        <v>84</v>
      </c>
      <c r="B119" s="55" t="s">
        <v>264</v>
      </c>
      <c r="C119" s="50" t="s">
        <v>86</v>
      </c>
      <c r="D119" s="51">
        <v>1</v>
      </c>
      <c r="E119" s="50" t="s">
        <v>119</v>
      </c>
      <c r="F119" s="50" t="s">
        <v>88</v>
      </c>
      <c r="G119" s="50" t="s">
        <v>265</v>
      </c>
      <c r="H119" s="55" t="s">
        <v>266</v>
      </c>
      <c r="I119" s="16"/>
      <c r="J119" s="16"/>
      <c r="K119" s="16"/>
      <c r="L119" s="16"/>
    </row>
    <row r="120" spans="1:12" ht="28.5" x14ac:dyDescent="0.2">
      <c r="A120" s="53" t="s">
        <v>91</v>
      </c>
      <c r="B120" s="55" t="s">
        <v>264</v>
      </c>
      <c r="C120" s="51" t="s">
        <v>86</v>
      </c>
      <c r="D120" s="51">
        <v>10</v>
      </c>
      <c r="E120" s="51" t="s">
        <v>119</v>
      </c>
      <c r="F120" s="51" t="s">
        <v>92</v>
      </c>
      <c r="G120" s="54" t="s">
        <v>93</v>
      </c>
      <c r="H120" s="54" t="s">
        <v>267</v>
      </c>
      <c r="I120" s="55"/>
      <c r="J120" s="55"/>
      <c r="K120" s="55"/>
      <c r="L120" s="56"/>
    </row>
    <row r="121" spans="1:12" ht="28.5" x14ac:dyDescent="0.2">
      <c r="A121" s="55" t="s">
        <v>268</v>
      </c>
      <c r="B121" s="55" t="s">
        <v>264</v>
      </c>
      <c r="C121" s="55" t="s">
        <v>269</v>
      </c>
      <c r="D121" s="55">
        <v>5</v>
      </c>
      <c r="E121" s="57" t="s">
        <v>100</v>
      </c>
      <c r="F121" s="61" t="s">
        <v>270</v>
      </c>
      <c r="G121" s="51">
        <v>1</v>
      </c>
      <c r="H121" s="54" t="s">
        <v>271</v>
      </c>
      <c r="I121" s="16"/>
      <c r="J121" s="16"/>
      <c r="K121" s="16"/>
      <c r="L121" s="16"/>
    </row>
    <row r="122" spans="1:12" ht="28.5" x14ac:dyDescent="0.2">
      <c r="A122" s="55" t="s">
        <v>179</v>
      </c>
      <c r="B122" s="55" t="s">
        <v>264</v>
      </c>
      <c r="C122" s="55" t="s">
        <v>2</v>
      </c>
      <c r="D122" s="51">
        <v>10</v>
      </c>
      <c r="E122" s="57" t="s">
        <v>100</v>
      </c>
      <c r="F122" s="50" t="s">
        <v>272</v>
      </c>
      <c r="G122" s="51" t="s">
        <v>204</v>
      </c>
      <c r="H122" s="54" t="s">
        <v>271</v>
      </c>
      <c r="I122" s="16"/>
      <c r="J122" s="16"/>
      <c r="K122" s="16"/>
      <c r="L122" s="16"/>
    </row>
    <row r="123" spans="1:12" ht="28.5" x14ac:dyDescent="0.2">
      <c r="A123" s="55" t="s">
        <v>273</v>
      </c>
      <c r="B123" s="55" t="s">
        <v>264</v>
      </c>
      <c r="C123" s="55" t="s">
        <v>269</v>
      </c>
      <c r="D123" s="55">
        <v>5</v>
      </c>
      <c r="E123" s="57" t="s">
        <v>100</v>
      </c>
      <c r="F123" s="50" t="s">
        <v>274</v>
      </c>
      <c r="G123" s="51">
        <v>1</v>
      </c>
      <c r="H123" s="54" t="s">
        <v>271</v>
      </c>
      <c r="I123" s="16"/>
      <c r="J123" s="16"/>
      <c r="K123" s="16"/>
      <c r="L123" s="16"/>
    </row>
    <row r="124" spans="1:12" ht="28.5" x14ac:dyDescent="0.2">
      <c r="A124" s="55" t="s">
        <v>206</v>
      </c>
      <c r="B124" s="55" t="s">
        <v>264</v>
      </c>
      <c r="C124" s="55" t="s">
        <v>86</v>
      </c>
      <c r="D124" s="55" t="s">
        <v>275</v>
      </c>
      <c r="E124" s="57" t="s">
        <v>100</v>
      </c>
      <c r="F124" s="50" t="s">
        <v>276</v>
      </c>
      <c r="G124" s="51" t="s">
        <v>184</v>
      </c>
      <c r="H124" s="54" t="s">
        <v>271</v>
      </c>
      <c r="I124" s="16"/>
      <c r="J124" s="16"/>
      <c r="K124" s="16"/>
      <c r="L124" s="16"/>
    </row>
    <row r="125" spans="1:12" ht="28.5" x14ac:dyDescent="0.2">
      <c r="A125" s="55" t="s">
        <v>277</v>
      </c>
      <c r="B125" s="55" t="s">
        <v>264</v>
      </c>
      <c r="C125" s="55" t="s">
        <v>86</v>
      </c>
      <c r="D125" s="55" t="s">
        <v>278</v>
      </c>
      <c r="E125" s="57" t="s">
        <v>100</v>
      </c>
      <c r="F125" s="50" t="s">
        <v>277</v>
      </c>
      <c r="G125" s="50" t="s">
        <v>279</v>
      </c>
      <c r="H125" s="54" t="s">
        <v>271</v>
      </c>
      <c r="I125" s="16"/>
      <c r="J125" s="16"/>
      <c r="K125" s="16"/>
      <c r="L125" s="16"/>
    </row>
    <row r="126" spans="1:12" ht="42.75" x14ac:dyDescent="0.2">
      <c r="A126" s="55" t="s">
        <v>215</v>
      </c>
      <c r="B126" s="55" t="s">
        <v>264</v>
      </c>
      <c r="C126" s="55" t="s">
        <v>86</v>
      </c>
      <c r="D126" s="55" t="s">
        <v>280</v>
      </c>
      <c r="E126" s="57" t="s">
        <v>100</v>
      </c>
      <c r="F126" s="50" t="s">
        <v>215</v>
      </c>
      <c r="G126" s="51" t="s">
        <v>217</v>
      </c>
      <c r="H126" s="54" t="s">
        <v>271</v>
      </c>
      <c r="I126" s="16"/>
      <c r="J126" s="16"/>
      <c r="K126" s="16"/>
      <c r="L126" s="16"/>
    </row>
    <row r="127" spans="1:12" ht="28.5" x14ac:dyDescent="0.2">
      <c r="A127" s="55" t="s">
        <v>281</v>
      </c>
      <c r="B127" s="55" t="s">
        <v>264</v>
      </c>
      <c r="C127" s="55" t="s">
        <v>86</v>
      </c>
      <c r="D127" s="55">
        <v>4</v>
      </c>
      <c r="E127" s="57" t="s">
        <v>100</v>
      </c>
      <c r="F127" s="50" t="s">
        <v>282</v>
      </c>
      <c r="G127" s="54" t="s">
        <v>283</v>
      </c>
      <c r="H127" s="54" t="s">
        <v>271</v>
      </c>
      <c r="I127" s="16"/>
      <c r="J127" s="16"/>
      <c r="K127" s="16"/>
      <c r="L127" s="16"/>
    </row>
    <row r="128" spans="1:12" ht="28.5" x14ac:dyDescent="0.2">
      <c r="A128" s="55" t="s">
        <v>284</v>
      </c>
      <c r="B128" s="55" t="s">
        <v>264</v>
      </c>
      <c r="C128" s="55" t="s">
        <v>86</v>
      </c>
      <c r="D128" s="55">
        <v>3</v>
      </c>
      <c r="E128" s="57" t="s">
        <v>100</v>
      </c>
      <c r="F128" s="50" t="s">
        <v>284</v>
      </c>
      <c r="G128" s="54" t="s">
        <v>254</v>
      </c>
      <c r="H128" s="54" t="s">
        <v>271</v>
      </c>
      <c r="I128" s="16"/>
      <c r="J128" s="16"/>
      <c r="K128" s="16"/>
      <c r="L128" s="16"/>
    </row>
    <row r="129" spans="1:12" ht="28.5" x14ac:dyDescent="0.2">
      <c r="A129" s="55" t="s">
        <v>285</v>
      </c>
      <c r="B129" s="55" t="s">
        <v>264</v>
      </c>
      <c r="C129" s="55" t="s">
        <v>86</v>
      </c>
      <c r="D129" s="55">
        <v>24</v>
      </c>
      <c r="E129" s="57" t="s">
        <v>100</v>
      </c>
      <c r="F129" s="50" t="s">
        <v>285</v>
      </c>
      <c r="G129" s="54" t="s">
        <v>258</v>
      </c>
      <c r="H129" s="54" t="s">
        <v>271</v>
      </c>
      <c r="I129" s="16"/>
      <c r="J129" s="16"/>
      <c r="K129" s="16"/>
      <c r="L129" s="16"/>
    </row>
    <row r="130" spans="1:12" ht="28.5" x14ac:dyDescent="0.2">
      <c r="A130" s="55" t="s">
        <v>286</v>
      </c>
      <c r="B130" s="55" t="s">
        <v>264</v>
      </c>
      <c r="C130" s="55" t="s">
        <v>86</v>
      </c>
      <c r="D130" s="55">
        <v>6</v>
      </c>
      <c r="E130" s="57" t="s">
        <v>100</v>
      </c>
      <c r="F130" s="50" t="s">
        <v>286</v>
      </c>
      <c r="G130" s="54" t="s">
        <v>262</v>
      </c>
      <c r="H130" s="54" t="s">
        <v>271</v>
      </c>
      <c r="I130" s="16"/>
      <c r="J130" s="16"/>
      <c r="K130" s="16"/>
      <c r="L130" s="16"/>
    </row>
    <row r="131" spans="1:12" ht="57" x14ac:dyDescent="0.2">
      <c r="A131" s="34" t="s">
        <v>133</v>
      </c>
      <c r="B131" s="55" t="s">
        <v>264</v>
      </c>
      <c r="C131" s="60" t="s">
        <v>86</v>
      </c>
      <c r="D131" s="58">
        <v>30</v>
      </c>
      <c r="E131" s="51" t="s">
        <v>100</v>
      </c>
      <c r="F131" s="57" t="s">
        <v>134</v>
      </c>
      <c r="G131" s="34" t="s">
        <v>135</v>
      </c>
      <c r="H131" s="57" t="s">
        <v>136</v>
      </c>
      <c r="I131" s="16"/>
      <c r="J131" s="16"/>
      <c r="K131" s="16"/>
      <c r="L131" s="16"/>
    </row>
    <row r="132" spans="1:12" ht="57" x14ac:dyDescent="0.2">
      <c r="A132" s="34" t="s">
        <v>137</v>
      </c>
      <c r="B132" s="55" t="s">
        <v>264</v>
      </c>
      <c r="C132" s="60" t="s">
        <v>86</v>
      </c>
      <c r="D132" s="58">
        <v>30</v>
      </c>
      <c r="E132" s="51" t="s">
        <v>100</v>
      </c>
      <c r="F132" s="57" t="s">
        <v>134</v>
      </c>
      <c r="G132" s="34" t="s">
        <v>135</v>
      </c>
      <c r="H132" s="57" t="s">
        <v>136</v>
      </c>
      <c r="I132" s="16"/>
      <c r="J132" s="16"/>
      <c r="K132" s="16"/>
      <c r="L132" s="16"/>
    </row>
    <row r="133" spans="1:12" ht="57" x14ac:dyDescent="0.2">
      <c r="A133" s="34" t="s">
        <v>138</v>
      </c>
      <c r="B133" s="55" t="s">
        <v>264</v>
      </c>
      <c r="C133" s="60" t="s">
        <v>86</v>
      </c>
      <c r="D133" s="58">
        <v>30</v>
      </c>
      <c r="E133" s="51" t="s">
        <v>100</v>
      </c>
      <c r="F133" s="57" t="s">
        <v>134</v>
      </c>
      <c r="G133" s="34" t="s">
        <v>135</v>
      </c>
      <c r="H133" s="57" t="s">
        <v>136</v>
      </c>
      <c r="I133" s="16"/>
      <c r="J133" s="16"/>
      <c r="K133" s="16"/>
      <c r="L133" s="16"/>
    </row>
    <row r="134" spans="1:12" ht="57" x14ac:dyDescent="0.2">
      <c r="A134" s="34" t="s">
        <v>139</v>
      </c>
      <c r="B134" s="55" t="s">
        <v>264</v>
      </c>
      <c r="C134" s="60" t="s">
        <v>86</v>
      </c>
      <c r="D134" s="58">
        <v>30</v>
      </c>
      <c r="E134" s="51" t="s">
        <v>100</v>
      </c>
      <c r="F134" s="57" t="s">
        <v>134</v>
      </c>
      <c r="G134" s="34" t="s">
        <v>135</v>
      </c>
      <c r="H134" s="57" t="s">
        <v>136</v>
      </c>
      <c r="I134" s="16"/>
      <c r="J134" s="16"/>
      <c r="K134" s="16"/>
      <c r="L134" s="16"/>
    </row>
    <row r="135" spans="1:12" ht="57" x14ac:dyDescent="0.2">
      <c r="A135" s="34" t="s">
        <v>140</v>
      </c>
      <c r="B135" s="55" t="s">
        <v>264</v>
      </c>
      <c r="C135" s="60" t="s">
        <v>86</v>
      </c>
      <c r="D135" s="58">
        <v>30</v>
      </c>
      <c r="E135" s="51" t="s">
        <v>100</v>
      </c>
      <c r="F135" s="57" t="s">
        <v>134</v>
      </c>
      <c r="G135" s="34" t="s">
        <v>135</v>
      </c>
      <c r="H135" s="57" t="s">
        <v>136</v>
      </c>
      <c r="I135" s="16"/>
      <c r="J135" s="16"/>
      <c r="K135" s="16"/>
      <c r="L135" s="16"/>
    </row>
    <row r="136" spans="1:12" ht="57" x14ac:dyDescent="0.2">
      <c r="A136" s="34" t="s">
        <v>147</v>
      </c>
      <c r="B136" s="55" t="s">
        <v>264</v>
      </c>
      <c r="C136" s="60" t="s">
        <v>86</v>
      </c>
      <c r="D136" s="58">
        <v>30</v>
      </c>
      <c r="E136" s="51" t="s">
        <v>100</v>
      </c>
      <c r="F136" s="57" t="s">
        <v>134</v>
      </c>
      <c r="G136" s="34" t="s">
        <v>135</v>
      </c>
      <c r="H136" s="57" t="s">
        <v>136</v>
      </c>
      <c r="I136" s="16"/>
      <c r="J136" s="16"/>
      <c r="K136" s="16"/>
      <c r="L136" s="16"/>
    </row>
    <row r="137" spans="1:12" ht="57" x14ac:dyDescent="0.2">
      <c r="A137" s="34" t="s">
        <v>148</v>
      </c>
      <c r="B137" s="55" t="s">
        <v>264</v>
      </c>
      <c r="C137" s="60" t="s">
        <v>86</v>
      </c>
      <c r="D137" s="58">
        <v>30</v>
      </c>
      <c r="E137" s="51" t="s">
        <v>100</v>
      </c>
      <c r="F137" s="57" t="s">
        <v>134</v>
      </c>
      <c r="G137" s="34" t="s">
        <v>135</v>
      </c>
      <c r="H137" s="57" t="s">
        <v>136</v>
      </c>
      <c r="I137" s="16"/>
      <c r="J137" s="16"/>
      <c r="K137" s="16"/>
      <c r="L137" s="16"/>
    </row>
    <row r="138" spans="1:12" ht="57" x14ac:dyDescent="0.2">
      <c r="A138" s="34" t="s">
        <v>149</v>
      </c>
      <c r="B138" s="55" t="s">
        <v>264</v>
      </c>
      <c r="C138" s="60" t="s">
        <v>86</v>
      </c>
      <c r="D138" s="58">
        <v>30</v>
      </c>
      <c r="E138" s="51" t="s">
        <v>100</v>
      </c>
      <c r="F138" s="57" t="s">
        <v>134</v>
      </c>
      <c r="G138" s="34" t="s">
        <v>135</v>
      </c>
      <c r="H138" s="57" t="s">
        <v>136</v>
      </c>
      <c r="I138" s="16"/>
      <c r="J138" s="16"/>
      <c r="K138" s="16"/>
      <c r="L138" s="16"/>
    </row>
    <row r="139" spans="1:12" ht="57" x14ac:dyDescent="0.2">
      <c r="A139" s="34" t="s">
        <v>150</v>
      </c>
      <c r="B139" s="55" t="s">
        <v>264</v>
      </c>
      <c r="C139" s="60" t="s">
        <v>86</v>
      </c>
      <c r="D139" s="58">
        <v>30</v>
      </c>
      <c r="E139" s="51" t="s">
        <v>100</v>
      </c>
      <c r="F139" s="57" t="s">
        <v>134</v>
      </c>
      <c r="G139" s="34" t="s">
        <v>135</v>
      </c>
      <c r="H139" s="57" t="s">
        <v>136</v>
      </c>
      <c r="I139" s="16"/>
      <c r="J139" s="16"/>
      <c r="K139" s="16"/>
      <c r="L139" s="16"/>
    </row>
    <row r="140" spans="1:12" ht="57" x14ac:dyDescent="0.2">
      <c r="A140" s="34" t="s">
        <v>151</v>
      </c>
      <c r="B140" s="55" t="s">
        <v>264</v>
      </c>
      <c r="C140" s="60" t="s">
        <v>86</v>
      </c>
      <c r="D140" s="58">
        <v>30</v>
      </c>
      <c r="E140" s="51" t="s">
        <v>100</v>
      </c>
      <c r="F140" s="57" t="s">
        <v>134</v>
      </c>
      <c r="G140" s="34" t="s">
        <v>135</v>
      </c>
      <c r="H140" s="57" t="s">
        <v>136</v>
      </c>
      <c r="I140" s="16"/>
      <c r="J140" s="16"/>
      <c r="K140" s="16"/>
      <c r="L140" s="16"/>
    </row>
  </sheetData>
  <autoFilter ref="A10:L140" xr:uid="{47281A81-9958-4802-BB7C-E46A54604F54}"/>
  <sortState xmlns:xlrd2="http://schemas.microsoft.com/office/spreadsheetml/2017/richdata2" ref="A11:L118">
    <sortCondition descending="1" ref="E10"/>
  </sortState>
  <mergeCells count="3">
    <mergeCell ref="A9:G9"/>
    <mergeCell ref="I9:L9"/>
    <mergeCell ref="A7:L7"/>
  </mergeCells>
  <phoneticPr fontId="16" type="noConversion"/>
  <dataValidations count="2">
    <dataValidation allowBlank="1" showInputMessage="1" showErrorMessage="1" promptTitle="Map Fields" prompt="Use this section (if applicable) to map fields from the source system and make notes as you go along." sqref="I9:L11" xr:uid="{A8B3A5B2-F839-4787-9D3B-0B1F99D4B963}"/>
    <dataValidation showDropDown="1" showInputMessage="1" showErrorMessage="1" sqref="E105:E118 E76:E85 E131:E140 E70:E73 E56:E68 E14:E27 E42:E54 E29:E40" xr:uid="{83ACE055-88BC-4BC4-A21B-D54000237C5D}"/>
  </dataValidations>
  <pageMargins left="0.7" right="0.7" top="0.75" bottom="0.75" header="0.3" footer="0.3"/>
  <pageSetup orientation="portrait" r:id="rId1"/>
  <drawing r:id="rId2"/>
</worksheet>
</file>

<file path=xl/worksheets/sheet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31EED415-AA18-4524-88F9-379C1C113AE0}">
  <dimension ref="A1:B7"/>
  <sheetViews>
    <sheetView workbookViewId="0">
      <selection activeCell="M21" sqref="M21"/>
    </sheetView>
  </sheetViews>
  <sheetFormatPr defaultRowHeight="15" x14ac:dyDescent="0.25"/>
  <cols>
    <col min="1" max="1" width="25" bestFit="1" customWidth="1"/>
  </cols>
  <sheetData>
    <row r="1" spans="1:2" x14ac:dyDescent="0.25">
      <c r="A1" t="s">
        <v>287</v>
      </c>
      <c r="B1">
        <f>LEN(A1)</f>
        <v>14</v>
      </c>
    </row>
    <row r="2" spans="1:2" x14ac:dyDescent="0.25">
      <c r="A2" t="s">
        <v>288</v>
      </c>
      <c r="B2">
        <f t="shared" ref="B2:B7" si="0">LEN(A2)</f>
        <v>14</v>
      </c>
    </row>
    <row r="3" spans="1:2" x14ac:dyDescent="0.25">
      <c r="A3" t="s">
        <v>289</v>
      </c>
      <c r="B3">
        <f t="shared" si="0"/>
        <v>12</v>
      </c>
    </row>
    <row r="4" spans="1:2" x14ac:dyDescent="0.25">
      <c r="A4" t="s">
        <v>290</v>
      </c>
      <c r="B4">
        <f t="shared" si="0"/>
        <v>16</v>
      </c>
    </row>
    <row r="5" spans="1:2" x14ac:dyDescent="0.25">
      <c r="A5" t="s">
        <v>291</v>
      </c>
      <c r="B5">
        <f t="shared" si="0"/>
        <v>15</v>
      </c>
    </row>
    <row r="6" spans="1:2" x14ac:dyDescent="0.25">
      <c r="A6" t="s">
        <v>292</v>
      </c>
      <c r="B6">
        <f t="shared" si="0"/>
        <v>19</v>
      </c>
    </row>
    <row r="7" spans="1:2" x14ac:dyDescent="0.25">
      <c r="A7" t="s">
        <v>293</v>
      </c>
      <c r="B7">
        <f t="shared" si="0"/>
        <v>19</v>
      </c>
    </row>
  </sheetData>
  <pageMargins left="0.7" right="0.7" top="0.75" bottom="0.75" header="0.3" footer="0.3"/>
  <pageSetup orientation="portrait" r:id="rId1"/>
</worksheet>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6CBB809446A95342BDD2205439D2B551" ma:contentTypeVersion="25" ma:contentTypeDescription="Create a new document." ma:contentTypeScope="" ma:versionID="64ae4da561779a40ebeea31605e09909">
  <xsd:schema xmlns:xsd="http://www.w3.org/2001/XMLSchema" xmlns:xs="http://www.w3.org/2001/XMLSchema" xmlns:p="http://schemas.microsoft.com/office/2006/metadata/properties" xmlns:ns2="ee0d1073-b73c-4cf9-a2e0-1985adf7d54f" xmlns:ns3="041c3df4-ce55-42d1-a1ce-045c193ad9f1" targetNamespace="http://schemas.microsoft.com/office/2006/metadata/properties" ma:root="true" ma:fieldsID="003c6ef16bd49f9d0fa1db22a39c56b8" ns2:_="" ns3:_="">
    <xsd:import namespace="ee0d1073-b73c-4cf9-a2e0-1985adf7d54f"/>
    <xsd:import namespace="041c3df4-ce55-42d1-a1ce-045c193ad9f1"/>
    <xsd:element name="properties">
      <xsd:complexType>
        <xsd:sequence>
          <xsd:element name="documentManagement">
            <xsd:complexType>
              <xsd:all>
                <xsd:element ref="ns2:_dlc_DocId" minOccurs="0"/>
                <xsd:element ref="ns2:_dlc_DocIdUrl" minOccurs="0"/>
                <xsd:element ref="ns2:_dlc_DocIdPersistId" minOccurs="0"/>
                <xsd:element ref="ns3:MediaServiceMetadata" minOccurs="0"/>
                <xsd:element ref="ns3:MediaServiceFastMetadata" minOccurs="0"/>
                <xsd:element ref="ns3:Wave" minOccurs="0"/>
                <xsd:element ref="ns2:SharedWithUsers" minOccurs="0"/>
                <xsd:element ref="ns2:SharedWithDetails" minOccurs="0"/>
                <xsd:element ref="ns3:MediaServiceObjectDetectorVersions" minOccurs="0"/>
                <xsd:element ref="ns3:MediaServiceSearchProperties" minOccurs="0"/>
                <xsd:element ref="ns3:MediaServiceGenerationTime" minOccurs="0"/>
                <xsd:element ref="ns3:MediaServiceEventHashCode" minOccurs="0"/>
                <xsd:element ref="ns3:MediaServiceDateTaken" minOccurs="0"/>
                <xsd:element ref="ns3:MediaLengthInSeconds" minOccurs="0"/>
                <xsd:element ref="ns3:MediaServiceBillingMetadata" minOccurs="0"/>
                <xsd:element ref="ns3:lcf76f155ced4ddcb4097134ff3c332f" minOccurs="0"/>
                <xsd:element ref="ns2:TaxCatchAll" minOccurs="0"/>
                <xsd:element ref="ns3:MediaServiceOCR"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ee0d1073-b73c-4cf9-a2e0-1985adf7d54f" elementFormDefault="qualified">
    <xsd:import namespace="http://schemas.microsoft.com/office/2006/documentManagement/types"/>
    <xsd:import namespace="http://schemas.microsoft.com/office/infopath/2007/PartnerControls"/>
    <xsd:element name="_dlc_DocId" ma:index="4" nillable="true" ma:displayName="Document ID Value" ma:description="The value of the document ID assigned to this item." ma:indexed="true" ma:internalName="_dlc_DocId" ma:readOnly="true">
      <xsd:simpleType>
        <xsd:restriction base="dms:Text"/>
      </xsd:simpleType>
    </xsd:element>
    <xsd:element name="_dlc_DocIdUrl" ma:index="5" nillable="true" ma:displayName="Document ID" ma:description="Permanent link to this documen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6" nillable="true" ma:displayName="Persist ID" ma:description="Keep ID on add." ma:hidden="true" ma:internalName="_dlc_DocIdPersistId" ma:readOnly="true">
      <xsd:simpleType>
        <xsd:restriction base="dms:Boolean"/>
      </xsd:simpleType>
    </xsd:element>
    <xsd:element name="SharedWithUsers" ma:index="14" nillable="true" ma:displayName="Shared With" ma:SearchPeopleOnly="false" ma:SharePointGroup="0" ma:internalName="SharedWithUsers" ma:readOnly="true" ma:showField="ImnNam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element name="TaxCatchAll" ma:index="25" nillable="true" ma:displayName="Taxonomy Catch All Column" ma:hidden="true" ma:list="{5c0deb56-c673-49b7-a44c-1f8606d04005}" ma:internalName="TaxCatchAll" ma:showField="CatchAllData" ma:web="ee0d1073-b73c-4cf9-a2e0-1985adf7d54f">
      <xsd:complexType>
        <xsd:complexContent>
          <xsd:extension base="dms:MultiChoiceLookup">
            <xsd:sequence>
              <xsd:element name="Value" type="dms:Lookup" maxOccurs="unbounded" minOccurs="0" nillable="true"/>
            </xsd:sequence>
          </xsd:extension>
        </xsd:complexContent>
      </xsd:complexType>
    </xsd:element>
  </xsd:schema>
  <xsd:schema xmlns:xsd="http://www.w3.org/2001/XMLSchema" xmlns:xs="http://www.w3.org/2001/XMLSchema" xmlns:dms="http://schemas.microsoft.com/office/2006/documentManagement/types" xmlns:pc="http://schemas.microsoft.com/office/infopath/2007/PartnerControls" targetNamespace="041c3df4-ce55-42d1-a1ce-045c193ad9f1" elementFormDefault="qualified">
    <xsd:import namespace="http://schemas.microsoft.com/office/2006/documentManagement/types"/>
    <xsd:import namespace="http://schemas.microsoft.com/office/infopath/2007/PartnerControls"/>
    <xsd:element name="MediaServiceMetadata" ma:index="11" nillable="true" ma:displayName="MediaServiceMetadata" ma:hidden="true" ma:internalName="MediaServiceMetadata" ma:readOnly="true">
      <xsd:simpleType>
        <xsd:restriction base="dms:Note"/>
      </xsd:simpleType>
    </xsd:element>
    <xsd:element name="MediaServiceFastMetadata" ma:index="12" nillable="true" ma:displayName="MediaServiceFastMetadata" ma:hidden="true" ma:internalName="MediaServiceFastMetadata" ma:readOnly="true">
      <xsd:simpleType>
        <xsd:restriction base="dms:Note"/>
      </xsd:simpleType>
    </xsd:element>
    <xsd:element name="Wave" ma:index="13" nillable="true" ma:displayName="Wave" ma:format="Dropdown" ma:internalName="Wave">
      <xsd:simpleType>
        <xsd:restriction base="dms:Choice">
          <xsd:enumeration value="CMS"/>
          <xsd:enumeration value="Financials"/>
          <xsd:enumeration value="Payroll"/>
          <xsd:enumeration value="Production Support"/>
          <xsd:enumeration value="Universal"/>
          <xsd:enumeration value="Central"/>
        </xsd:restriction>
      </xsd:simpleType>
    </xsd:element>
    <xsd:element name="MediaServiceObjectDetectorVersions" ma:index="16" nillable="true" ma:displayName="MediaServiceObjectDetectorVersions" ma:hidden="true" ma:indexed="true" ma:internalName="MediaServiceObjectDetectorVersions" ma:readOnly="true">
      <xsd:simpleType>
        <xsd:restriction base="dms:Text"/>
      </xsd:simpleType>
    </xsd:element>
    <xsd:element name="MediaServiceSearchProperties" ma:index="17" nillable="true" ma:displayName="MediaServiceSearchProperties" ma:hidden="true" ma:internalName="MediaServiceSearchProperties" ma:readOnly="true">
      <xsd:simpleType>
        <xsd:restriction base="dms:Note"/>
      </xsd:simpleType>
    </xsd:element>
    <xsd:element name="MediaServiceGenerationTime" ma:index="18" nillable="true" ma:displayName="MediaServiceGenerationTime" ma:hidden="true" ma:internalName="MediaServiceGenerationTime" ma:readOnly="true">
      <xsd:simpleType>
        <xsd:restriction base="dms:Text"/>
      </xsd:simpleType>
    </xsd:element>
    <xsd:element name="MediaServiceEventHashCode" ma:index="19" nillable="true" ma:displayName="MediaServiceEventHashCode" ma:hidden="true" ma:internalName="MediaServiceEventHashCode" ma:readOnly="true">
      <xsd:simpleType>
        <xsd:restriction base="dms:Text"/>
      </xsd:simpleType>
    </xsd:element>
    <xsd:element name="MediaServiceDateTaken" ma:index="20" nillable="true" ma:displayName="MediaServiceDateTaken" ma:hidden="true" ma:indexed="true" ma:internalName="MediaServiceDateTaken" ma:readOnly="true">
      <xsd:simpleType>
        <xsd:restriction base="dms:Text"/>
      </xsd:simpleType>
    </xsd:element>
    <xsd:element name="MediaLengthInSeconds" ma:index="21" nillable="true" ma:displayName="MediaLengthInSeconds" ma:hidden="true" ma:internalName="MediaLengthInSeconds" ma:readOnly="true">
      <xsd:simpleType>
        <xsd:restriction base="dms:Unknown"/>
      </xsd:simpleType>
    </xsd:element>
    <xsd:element name="MediaServiceBillingMetadata" ma:index="22" nillable="true" ma:displayName="MediaServiceBillingMetadata" ma:hidden="true" ma:internalName="MediaServiceBillingMetadata" ma:readOnly="true">
      <xsd:simpleType>
        <xsd:restriction base="dms:Note"/>
      </xsd:simpleType>
    </xsd:element>
    <xsd:element name="lcf76f155ced4ddcb4097134ff3c332f" ma:index="24" nillable="true" ma:taxonomy="true" ma:internalName="lcf76f155ced4ddcb4097134ff3c332f" ma:taxonomyFieldName="MediaServiceImageTags" ma:displayName="Image Tags" ma:readOnly="false" ma:fieldId="{5cf76f15-5ced-4ddc-b409-7134ff3c332f}" ma:taxonomyMulti="true" ma:sspId="9e199f5e-f571-42dc-8172-d11fd433b9b8" ma:termSetId="09814cd3-568e-fe90-9814-8d621ff8fb84" ma:anchorId="fba54fb3-c3e1-fe81-a776-ca4b69148c4d" ma:open="true" ma:isKeyword="false">
      <xsd:complexType>
        <xsd:sequence>
          <xsd:element ref="pc:Terms" minOccurs="0" maxOccurs="1"/>
        </xsd:sequence>
      </xsd:complexType>
    </xsd:element>
    <xsd:element name="MediaServiceOCR" ma:index="26" nillable="true" ma:displayName="Extracted Text" ma:internalName="MediaServiceOCR"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7" ma:displayName="Content Type"/>
        <xsd:element ref="dc:title" minOccurs="0" maxOccurs="1" ma:index="3"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3.xml><?xml version="1.0" encoding="utf-8"?>
<?mso-contentType ?>
<FormTemplates xmlns="http://schemas.microsoft.com/sharepoint/v3/contenttype/forms">
  <Display>DocumentLibraryForm</Display>
  <Edit>DocumentLibraryForm</Edit>
  <New>DocumentLibraryForm</New>
</FormTemplates>
</file>

<file path=customXml/item4.xml><?xml version="1.0" encoding="utf-8"?>
<p:properties xmlns:p="http://schemas.microsoft.com/office/2006/metadata/properties" xmlns:xsi="http://www.w3.org/2001/XMLSchema-instance" xmlns:pc="http://schemas.microsoft.com/office/infopath/2007/PartnerControls">
  <documentManagement>
    <_dlc_DocId xmlns="ee0d1073-b73c-4cf9-a2e0-1985adf7d54f">3XNNPFDRQHSR-158363826-12274</_dlc_DocId>
    <_dlc_DocIdUrl xmlns="ee0d1073-b73c-4cf9-a2e0-1985adf7d54f">
      <Url>https://myfloridacfo.sharepoint.com/sites/FLP/_layouts/15/DocIdRedir.aspx?ID=3XNNPFDRQHSR-158363826-12274</Url>
      <Description>3XNNPFDRQHSR-158363826-12274</Description>
    </_dlc_DocIdUrl>
    <Wave xmlns="041c3df4-ce55-42d1-a1ce-045c193ad9f1" xsi:nil="true"/>
    <lcf76f155ced4ddcb4097134ff3c332f xmlns="041c3df4-ce55-42d1-a1ce-045c193ad9f1">
      <Terms xmlns="http://schemas.microsoft.com/office/infopath/2007/PartnerControls"/>
    </lcf76f155ced4ddcb4097134ff3c332f>
    <TaxCatchAll xmlns="ee0d1073-b73c-4cf9-a2e0-1985adf7d54f" xsi:nil="true"/>
  </documentManagement>
</p:properties>
</file>

<file path=customXml/itemProps1.xml><?xml version="1.0" encoding="utf-8"?>
<ds:datastoreItem xmlns:ds="http://schemas.openxmlformats.org/officeDocument/2006/customXml" ds:itemID="{DBE841A0-9D62-4AE7-BFF5-552CDDD9A797}">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ee0d1073-b73c-4cf9-a2e0-1985adf7d54f"/>
    <ds:schemaRef ds:uri="041c3df4-ce55-42d1-a1ce-045c193ad9f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995E9716-88F1-452D-989B-172839AFE10E}">
  <ds:schemaRefs>
    <ds:schemaRef ds:uri="http://schemas.microsoft.com/sharepoint/events"/>
  </ds:schemaRefs>
</ds:datastoreItem>
</file>

<file path=customXml/itemProps3.xml><?xml version="1.0" encoding="utf-8"?>
<ds:datastoreItem xmlns:ds="http://schemas.openxmlformats.org/officeDocument/2006/customXml" ds:itemID="{5874EE58-A68D-4C13-B6B2-1B62D42C92CE}">
  <ds:schemaRefs>
    <ds:schemaRef ds:uri="http://schemas.microsoft.com/sharepoint/v3/contenttype/forms"/>
  </ds:schemaRefs>
</ds:datastoreItem>
</file>

<file path=customXml/itemProps4.xml><?xml version="1.0" encoding="utf-8"?>
<ds:datastoreItem xmlns:ds="http://schemas.openxmlformats.org/officeDocument/2006/customXml" ds:itemID="{582CB643-46B5-4C4B-BA73-CD3A166EF606}">
  <ds:schemaRefs>
    <ds:schemaRef ds:uri="http://schemas.microsoft.com/office/2006/metadata/properties"/>
    <ds:schemaRef ds:uri="ee0d1073-b73c-4cf9-a2e0-1985adf7d54f"/>
    <ds:schemaRef ds:uri="041c3df4-ce55-42d1-a1ce-045c193ad9f1"/>
    <ds:schemaRef ds:uri="http://purl.org/dc/terms/"/>
    <ds:schemaRef ds:uri="http://schemas.microsoft.com/office/2006/documentManagement/types"/>
    <ds:schemaRef ds:uri="http://schemas.microsoft.com/office/infopath/2007/PartnerControls"/>
    <ds:schemaRef ds:uri="http://purl.org/dc/elements/1.1/"/>
    <ds:schemaRef ds:uri="http://schemas.openxmlformats.org/package/2006/metadata/core-properties"/>
    <ds:schemaRef ds:uri="http://www.w3.org/XML/1998/namespace"/>
    <ds:schemaRef ds:uri="http://purl.org/dc/dcmitype/"/>
  </ds:schemaRefs>
</ds:datastoreItem>
</file>

<file path=docMetadata/LabelInfo.xml><?xml version="1.0" encoding="utf-8"?>
<clbl:labelList xmlns:clbl="http://schemas.microsoft.com/office/2020/mipLabelMetadata">
  <clbl:label id="{1bc0f418-96a4-4caf-9d7c-ccc5ec7f9d91}" enabled="1" method="Privileged" siteId="{e0793d39-0939-496d-b129-198edd916feb}" removed="0"/>
</clbl:labelList>
</file>

<file path=docProps/app.xml><?xml version="1.0" encoding="utf-8"?>
<Properties xmlns="http://schemas.openxmlformats.org/officeDocument/2006/extended-properties" xmlns:vt="http://schemas.openxmlformats.org/officeDocument/2006/docPropsVTypes">
  <Application>Microsoft Excel</Application>
  <DocSecurity>0</DocSecurity>
  <ScaleCrop>false</ScaleCrop>
  <HeadingPairs>
    <vt:vector size="2" baseType="variant">
      <vt:variant>
        <vt:lpstr>Worksheets</vt:lpstr>
      </vt:variant>
      <vt:variant>
        <vt:i4>5</vt:i4>
      </vt:variant>
    </vt:vector>
  </HeadingPairs>
  <TitlesOfParts>
    <vt:vector size="5" baseType="lpstr">
      <vt:lpstr>Version History</vt:lpstr>
      <vt:lpstr>General Information</vt:lpstr>
      <vt:lpstr>File Format Legend</vt:lpstr>
      <vt:lpstr>File Format</vt:lpstr>
      <vt:lpstr>Sheet1</vt:lpstr>
    </vt:vector>
  </TitlesOfParts>
  <Manager/>
  <Company>Accenture</Company>
  <LinksUpToDate>false</LinksUpToDate>
  <SharedDoc>false</SharedDoc>
  <HyperlinkBase/>
  <HyperlinksChanged>false</HyperlinksChanged>
  <AppVersion>16.0300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API023-Outbound Stale Payments File to Unclaimed Property-Layout</dc:title>
  <dc:subject/>
  <dc:creator>Ryan Blane</dc:creator>
  <cp:keywords/>
  <dc:description/>
  <cp:lastModifiedBy>Darling, TJ</cp:lastModifiedBy>
  <cp:revision/>
  <dcterms:created xsi:type="dcterms:W3CDTF">2013-04-16T15:33:16Z</dcterms:created>
  <dcterms:modified xsi:type="dcterms:W3CDTF">2026-06-24T21:01:48Z</dcterms:modified>
  <cp:category/>
  <cp:contentStatus/>
</cp:coreProperties>
</file>

<file path=docProps/custom.xml><?xml version="1.0" encoding="utf-8"?>
<Properties xmlns="http://schemas.openxmlformats.org/officeDocument/2006/custom-properties" xmlns:vt="http://schemas.openxmlformats.org/officeDocument/2006/docPropsVTypes">
  <property fmtid="{D5CDD505-2E9C-101B-9397-08002B2CF9AE}" pid="2" name="_NewReviewCycle">
    <vt:lpwstr/>
  </property>
  <property fmtid="{D5CDD505-2E9C-101B-9397-08002B2CF9AE}" pid="3" name="ContentTypeId">
    <vt:lpwstr>0x0101006CBB809446A95342BDD2205439D2B551</vt:lpwstr>
  </property>
  <property fmtid="{D5CDD505-2E9C-101B-9397-08002B2CF9AE}" pid="4" name="MSIP_Label_1bc0f418-96a4-4caf-9d7c-ccc5ec7f9d91_Enabled">
    <vt:lpwstr>True</vt:lpwstr>
  </property>
  <property fmtid="{D5CDD505-2E9C-101B-9397-08002B2CF9AE}" pid="5" name="MSIP_Label_1bc0f418-96a4-4caf-9d7c-ccc5ec7f9d91_SiteId">
    <vt:lpwstr>e0793d39-0939-496d-b129-198edd916feb</vt:lpwstr>
  </property>
  <property fmtid="{D5CDD505-2E9C-101B-9397-08002B2CF9AE}" pid="6" name="MSIP_Label_1bc0f418-96a4-4caf-9d7c-ccc5ec7f9d91_SetDate">
    <vt:lpwstr>2019-09-20T05:31:26.3316440Z</vt:lpwstr>
  </property>
  <property fmtid="{D5CDD505-2E9C-101B-9397-08002B2CF9AE}" pid="7" name="MSIP_Label_1bc0f418-96a4-4caf-9d7c-ccc5ec7f9d91_Name">
    <vt:lpwstr>Unrestricted</vt:lpwstr>
  </property>
  <property fmtid="{D5CDD505-2E9C-101B-9397-08002B2CF9AE}" pid="8" name="MSIP_Label_1bc0f418-96a4-4caf-9d7c-ccc5ec7f9d91_ActionId">
    <vt:lpwstr>bc9d50f7-6858-46f0-ae6a-9ea57541355f</vt:lpwstr>
  </property>
  <property fmtid="{D5CDD505-2E9C-101B-9397-08002B2CF9AE}" pid="9" name="MSIP_Label_1bc0f418-96a4-4caf-9d7c-ccc5ec7f9d91_Extended_MSFT_Method">
    <vt:lpwstr>Manual</vt:lpwstr>
  </property>
  <property fmtid="{D5CDD505-2E9C-101B-9397-08002B2CF9AE}" pid="10" name="Sensitivity">
    <vt:lpwstr>Unrestricted</vt:lpwstr>
  </property>
  <property fmtid="{D5CDD505-2E9C-101B-9397-08002B2CF9AE}" pid="11" name="_dlc_DocIdItemGuid">
    <vt:lpwstr>7e2a3f0c-4810-41ec-a86b-9219386e69d3</vt:lpwstr>
  </property>
  <property fmtid="{D5CDD505-2E9C-101B-9397-08002B2CF9AE}" pid="12" name="MediaServiceImageTags">
    <vt:lpwstr/>
  </property>
</Properties>
</file>